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91" r:id="rId2"/>
    <p:sldMasterId id="2147483774" r:id="rId3"/>
  </p:sldMasterIdLst>
  <p:notesMasterIdLst>
    <p:notesMasterId r:id="rId54"/>
  </p:notesMasterIdLst>
  <p:handoutMasterIdLst>
    <p:handoutMasterId r:id="rId55"/>
  </p:handoutMasterIdLst>
  <p:sldIdLst>
    <p:sldId id="256" r:id="rId4"/>
    <p:sldId id="257" r:id="rId5"/>
    <p:sldId id="258" r:id="rId6"/>
    <p:sldId id="1401" r:id="rId7"/>
    <p:sldId id="1407" r:id="rId8"/>
    <p:sldId id="1147" r:id="rId9"/>
    <p:sldId id="1400" r:id="rId10"/>
    <p:sldId id="1402" r:id="rId11"/>
    <p:sldId id="1411" r:id="rId12"/>
    <p:sldId id="1403" r:id="rId13"/>
    <p:sldId id="1404" r:id="rId14"/>
    <p:sldId id="1405" r:id="rId15"/>
    <p:sldId id="1406" r:id="rId16"/>
    <p:sldId id="1090" r:id="rId17"/>
    <p:sldId id="1390" r:id="rId18"/>
    <p:sldId id="266" r:id="rId19"/>
    <p:sldId id="267" r:id="rId20"/>
    <p:sldId id="1391" r:id="rId21"/>
    <p:sldId id="1392" r:id="rId22"/>
    <p:sldId id="1393" r:id="rId23"/>
    <p:sldId id="1394" r:id="rId24"/>
    <p:sldId id="1177" r:id="rId25"/>
    <p:sldId id="1153" r:id="rId26"/>
    <p:sldId id="275" r:id="rId27"/>
    <p:sldId id="271" r:id="rId28"/>
    <p:sldId id="283" r:id="rId29"/>
    <p:sldId id="1398" r:id="rId30"/>
    <p:sldId id="1399" r:id="rId31"/>
    <p:sldId id="1408" r:id="rId32"/>
    <p:sldId id="1409" r:id="rId33"/>
    <p:sldId id="285" r:id="rId34"/>
    <p:sldId id="286" r:id="rId35"/>
    <p:sldId id="287" r:id="rId36"/>
    <p:sldId id="288" r:id="rId37"/>
    <p:sldId id="289" r:id="rId38"/>
    <p:sldId id="290" r:id="rId39"/>
    <p:sldId id="291" r:id="rId40"/>
    <p:sldId id="293" r:id="rId41"/>
    <p:sldId id="1387" r:id="rId42"/>
    <p:sldId id="335" r:id="rId43"/>
    <p:sldId id="1388" r:id="rId44"/>
    <p:sldId id="1181" r:id="rId45"/>
    <p:sldId id="270" r:id="rId46"/>
    <p:sldId id="1397" r:id="rId47"/>
    <p:sldId id="1396" r:id="rId48"/>
    <p:sldId id="1127" r:id="rId49"/>
    <p:sldId id="1395" r:id="rId50"/>
    <p:sldId id="303" r:id="rId51"/>
    <p:sldId id="1410" r:id="rId52"/>
    <p:sldId id="308" r:id="rId53"/>
  </p:sldIdLst>
  <p:sldSz cx="12192000" cy="6858000"/>
  <p:notesSz cx="6889750" cy="100187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422"/>
    <a:srgbClr val="00ADBB"/>
    <a:srgbClr val="F26523"/>
    <a:srgbClr val="F1D512"/>
    <a:srgbClr val="01B4E7"/>
    <a:srgbClr val="005DAA"/>
    <a:srgbClr val="4999F3"/>
    <a:srgbClr val="022DA8"/>
    <a:srgbClr val="0C407A"/>
    <a:srgbClr val="016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7" autoAdjust="0"/>
    <p:restoredTop sz="84240" autoAdjust="0"/>
  </p:normalViewPr>
  <p:slideViewPr>
    <p:cSldViewPr snapToGrid="0">
      <p:cViewPr varScale="1">
        <p:scale>
          <a:sx n="98" d="100"/>
          <a:sy n="98" d="100"/>
        </p:scale>
        <p:origin x="1338" y="90"/>
      </p:cViewPr>
      <p:guideLst/>
    </p:cSldViewPr>
  </p:slideViewPr>
  <p:notesTextViewPr>
    <p:cViewPr>
      <p:scale>
        <a:sx n="3" d="2"/>
        <a:sy n="3" d="2"/>
      </p:scale>
      <p:origin x="0" y="0"/>
    </p:cViewPr>
  </p:notesText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29EA9-59F5-4EF5-98EE-F3BD7F88EEF1}"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A7D76F1E-88BE-47E5-9117-349C223FB954}">
      <dgm:prSet/>
      <dgm:spPr/>
      <dgm:t>
        <a:bodyPr/>
        <a:lstStyle/>
        <a:p>
          <a:r>
            <a:rPr lang="en-US" dirty="0" err="1"/>
            <a:t>Objetivo</a:t>
          </a:r>
          <a:r>
            <a:rPr lang="en-US" dirty="0"/>
            <a:t>…</a:t>
          </a:r>
        </a:p>
      </dgm:t>
    </dgm:pt>
    <dgm:pt modelId="{9C7F1EAF-AD9D-4CC8-9CA9-E603AB96F2AB}" type="parTrans" cxnId="{FE68A7D9-B032-437F-8907-649BF4726BA8}">
      <dgm:prSet/>
      <dgm:spPr/>
      <dgm:t>
        <a:bodyPr/>
        <a:lstStyle/>
        <a:p>
          <a:endParaRPr lang="en-US"/>
        </a:p>
      </dgm:t>
    </dgm:pt>
    <dgm:pt modelId="{14C33491-D110-4E3C-9794-19C1BA60F538}" type="sibTrans" cxnId="{FE68A7D9-B032-437F-8907-649BF4726BA8}">
      <dgm:prSet phldrT="01" phldr="0"/>
      <dgm:spPr/>
      <dgm:t>
        <a:bodyPr/>
        <a:lstStyle/>
        <a:p>
          <a:r>
            <a:rPr lang="en-US"/>
            <a:t>01</a:t>
          </a:r>
        </a:p>
      </dgm:t>
    </dgm:pt>
    <dgm:pt modelId="{18503245-3BFD-40F8-B581-6AA03FAE366B}">
      <dgm:prSet/>
      <dgm:spPr/>
      <dgm:t>
        <a:bodyPr/>
        <a:lstStyle/>
        <a:p>
          <a:r>
            <a:rPr lang="en-US" dirty="0" err="1"/>
            <a:t>Objetivo</a:t>
          </a:r>
          <a:r>
            <a:rPr lang="en-US" dirty="0"/>
            <a:t>…</a:t>
          </a:r>
        </a:p>
      </dgm:t>
    </dgm:pt>
    <dgm:pt modelId="{9B36407D-F993-4F9F-BB22-1E4F324C1794}" type="parTrans" cxnId="{FCE0B223-FF10-4390-8F5D-1B146840035F}">
      <dgm:prSet/>
      <dgm:spPr/>
      <dgm:t>
        <a:bodyPr/>
        <a:lstStyle/>
        <a:p>
          <a:endParaRPr lang="en-US"/>
        </a:p>
      </dgm:t>
    </dgm:pt>
    <dgm:pt modelId="{4B19A682-BA6D-4A7D-9473-1198E861C5DE}" type="sibTrans" cxnId="{FCE0B223-FF10-4390-8F5D-1B146840035F}">
      <dgm:prSet phldrT="02" phldr="0"/>
      <dgm:spPr/>
      <dgm:t>
        <a:bodyPr/>
        <a:lstStyle/>
        <a:p>
          <a:r>
            <a:rPr lang="en-US"/>
            <a:t>02</a:t>
          </a:r>
        </a:p>
      </dgm:t>
    </dgm:pt>
    <dgm:pt modelId="{A1C575DD-69D4-4113-B205-AE869A688759}">
      <dgm:prSet/>
      <dgm:spPr/>
      <dgm:t>
        <a:bodyPr/>
        <a:lstStyle/>
        <a:p>
          <a:pPr rtl="0"/>
          <a:r>
            <a:rPr lang="en-US" dirty="0" err="1"/>
            <a:t>Objetivo</a:t>
          </a:r>
          <a:r>
            <a:rPr lang="en-US" dirty="0"/>
            <a:t>…</a:t>
          </a:r>
          <a:endParaRPr lang="en-US" b="0" i="0" baseline="0" dirty="0">
            <a:latin typeface="Calibri Light" panose="020F0302020204030204"/>
          </a:endParaRPr>
        </a:p>
      </dgm:t>
    </dgm:pt>
    <dgm:pt modelId="{97DE26BD-3F1B-4583-B342-76942614D1EC}" type="parTrans" cxnId="{ADF12D78-2105-48B4-8F1B-3B7B296EB082}">
      <dgm:prSet/>
      <dgm:spPr/>
      <dgm:t>
        <a:bodyPr/>
        <a:lstStyle/>
        <a:p>
          <a:endParaRPr lang="en-US"/>
        </a:p>
      </dgm:t>
    </dgm:pt>
    <dgm:pt modelId="{6A26C3FC-F2B3-4CCC-88C3-DF125232E1CA}" type="sibTrans" cxnId="{ADF12D78-2105-48B4-8F1B-3B7B296EB082}">
      <dgm:prSet phldrT="03" phldr="0"/>
      <dgm:spPr/>
      <dgm:t>
        <a:bodyPr/>
        <a:lstStyle/>
        <a:p>
          <a:r>
            <a:rPr lang="en-US"/>
            <a:t>03</a:t>
          </a:r>
        </a:p>
      </dgm:t>
    </dgm:pt>
    <dgm:pt modelId="{E12C2210-3C1F-4DAC-91BF-C7BC27B43FE9}" type="pres">
      <dgm:prSet presAssocID="{A2729EA9-59F5-4EF5-98EE-F3BD7F88EEF1}" presName="Name0" presStyleCnt="0">
        <dgm:presLayoutVars>
          <dgm:animLvl val="lvl"/>
          <dgm:resizeHandles val="exact"/>
        </dgm:presLayoutVars>
      </dgm:prSet>
      <dgm:spPr/>
    </dgm:pt>
    <dgm:pt modelId="{57342779-51FC-41BB-B576-7026E9E9B782}" type="pres">
      <dgm:prSet presAssocID="{A7D76F1E-88BE-47E5-9117-349C223FB954}" presName="compositeNode" presStyleCnt="0">
        <dgm:presLayoutVars>
          <dgm:bulletEnabled val="1"/>
        </dgm:presLayoutVars>
      </dgm:prSet>
      <dgm:spPr/>
    </dgm:pt>
    <dgm:pt modelId="{DE76230E-57A6-43FD-8863-95651239D692}" type="pres">
      <dgm:prSet presAssocID="{A7D76F1E-88BE-47E5-9117-349C223FB954}" presName="bgRect" presStyleLbl="alignNode1" presStyleIdx="0" presStyleCnt="3"/>
      <dgm:spPr/>
    </dgm:pt>
    <dgm:pt modelId="{CC175CFC-D662-4BFB-B9E4-40D76D4EF3ED}" type="pres">
      <dgm:prSet presAssocID="{14C33491-D110-4E3C-9794-19C1BA60F538}" presName="sibTransNodeRect" presStyleLbl="alignNode1" presStyleIdx="0" presStyleCnt="3">
        <dgm:presLayoutVars>
          <dgm:chMax val="0"/>
          <dgm:bulletEnabled val="1"/>
        </dgm:presLayoutVars>
      </dgm:prSet>
      <dgm:spPr/>
    </dgm:pt>
    <dgm:pt modelId="{D2DC91AC-EFEB-400F-B036-876A20830F86}" type="pres">
      <dgm:prSet presAssocID="{A7D76F1E-88BE-47E5-9117-349C223FB954}" presName="nodeRect" presStyleLbl="alignNode1" presStyleIdx="0" presStyleCnt="3">
        <dgm:presLayoutVars>
          <dgm:bulletEnabled val="1"/>
        </dgm:presLayoutVars>
      </dgm:prSet>
      <dgm:spPr/>
    </dgm:pt>
    <dgm:pt modelId="{5586E605-A8BE-4808-BACD-0D115EB69275}" type="pres">
      <dgm:prSet presAssocID="{14C33491-D110-4E3C-9794-19C1BA60F538}" presName="sibTrans" presStyleCnt="0"/>
      <dgm:spPr/>
    </dgm:pt>
    <dgm:pt modelId="{2D7C955B-06FF-4603-ACF3-2326B62A96B5}" type="pres">
      <dgm:prSet presAssocID="{18503245-3BFD-40F8-B581-6AA03FAE366B}" presName="compositeNode" presStyleCnt="0">
        <dgm:presLayoutVars>
          <dgm:bulletEnabled val="1"/>
        </dgm:presLayoutVars>
      </dgm:prSet>
      <dgm:spPr/>
    </dgm:pt>
    <dgm:pt modelId="{D30DF1E4-E040-4AC6-9CA0-F3BEEED714E1}" type="pres">
      <dgm:prSet presAssocID="{18503245-3BFD-40F8-B581-6AA03FAE366B}" presName="bgRect" presStyleLbl="alignNode1" presStyleIdx="1" presStyleCnt="3" custLinFactNeighborY="-818"/>
      <dgm:spPr/>
    </dgm:pt>
    <dgm:pt modelId="{56967759-B478-4C6A-A8F4-E8BD6FCF0839}" type="pres">
      <dgm:prSet presAssocID="{4B19A682-BA6D-4A7D-9473-1198E861C5DE}" presName="sibTransNodeRect" presStyleLbl="alignNode1" presStyleIdx="1" presStyleCnt="3">
        <dgm:presLayoutVars>
          <dgm:chMax val="0"/>
          <dgm:bulletEnabled val="1"/>
        </dgm:presLayoutVars>
      </dgm:prSet>
      <dgm:spPr/>
    </dgm:pt>
    <dgm:pt modelId="{B4E18102-B582-42E9-BD64-F9CF668D5943}" type="pres">
      <dgm:prSet presAssocID="{18503245-3BFD-40F8-B581-6AA03FAE366B}" presName="nodeRect" presStyleLbl="alignNode1" presStyleIdx="1" presStyleCnt="3">
        <dgm:presLayoutVars>
          <dgm:bulletEnabled val="1"/>
        </dgm:presLayoutVars>
      </dgm:prSet>
      <dgm:spPr/>
    </dgm:pt>
    <dgm:pt modelId="{FFC4DA58-552A-4C54-8779-A2B0BC908579}" type="pres">
      <dgm:prSet presAssocID="{4B19A682-BA6D-4A7D-9473-1198E861C5DE}" presName="sibTrans" presStyleCnt="0"/>
      <dgm:spPr/>
    </dgm:pt>
    <dgm:pt modelId="{DDD11EA1-046E-487A-9F52-6CDDFF0826F2}" type="pres">
      <dgm:prSet presAssocID="{A1C575DD-69D4-4113-B205-AE869A688759}" presName="compositeNode" presStyleCnt="0">
        <dgm:presLayoutVars>
          <dgm:bulletEnabled val="1"/>
        </dgm:presLayoutVars>
      </dgm:prSet>
      <dgm:spPr/>
    </dgm:pt>
    <dgm:pt modelId="{0AEC08C7-EFA4-44EB-A138-641BCBCBF0D9}" type="pres">
      <dgm:prSet presAssocID="{A1C575DD-69D4-4113-B205-AE869A688759}" presName="bgRect" presStyleLbl="alignNode1" presStyleIdx="2" presStyleCnt="3"/>
      <dgm:spPr/>
    </dgm:pt>
    <dgm:pt modelId="{D76B7ADE-81D6-4486-A4DF-5465E07F1013}" type="pres">
      <dgm:prSet presAssocID="{6A26C3FC-F2B3-4CCC-88C3-DF125232E1CA}" presName="sibTransNodeRect" presStyleLbl="alignNode1" presStyleIdx="2" presStyleCnt="3">
        <dgm:presLayoutVars>
          <dgm:chMax val="0"/>
          <dgm:bulletEnabled val="1"/>
        </dgm:presLayoutVars>
      </dgm:prSet>
      <dgm:spPr/>
    </dgm:pt>
    <dgm:pt modelId="{9BCCC17E-1705-4BD1-B82B-1F974336E830}" type="pres">
      <dgm:prSet presAssocID="{A1C575DD-69D4-4113-B205-AE869A688759}" presName="nodeRect" presStyleLbl="alignNode1" presStyleIdx="2" presStyleCnt="3">
        <dgm:presLayoutVars>
          <dgm:bulletEnabled val="1"/>
        </dgm:presLayoutVars>
      </dgm:prSet>
      <dgm:spPr/>
    </dgm:pt>
  </dgm:ptLst>
  <dgm:cxnLst>
    <dgm:cxn modelId="{301BBE1B-D429-4D35-AECB-82DC65FB8BB1}" type="presOf" srcId="{14C33491-D110-4E3C-9794-19C1BA60F538}" destId="{CC175CFC-D662-4BFB-B9E4-40D76D4EF3ED}" srcOrd="0" destOrd="0" presId="urn:microsoft.com/office/officeart/2016/7/layout/LinearBlockProcessNumbered"/>
    <dgm:cxn modelId="{179D4722-77D5-401B-9862-6D3CC663B03F}" type="presOf" srcId="{18503245-3BFD-40F8-B581-6AA03FAE366B}" destId="{D30DF1E4-E040-4AC6-9CA0-F3BEEED714E1}" srcOrd="0" destOrd="0" presId="urn:microsoft.com/office/officeart/2016/7/layout/LinearBlockProcessNumbered"/>
    <dgm:cxn modelId="{FCE0B223-FF10-4390-8F5D-1B146840035F}" srcId="{A2729EA9-59F5-4EF5-98EE-F3BD7F88EEF1}" destId="{18503245-3BFD-40F8-B581-6AA03FAE366B}" srcOrd="1" destOrd="0" parTransId="{9B36407D-F993-4F9F-BB22-1E4F324C1794}" sibTransId="{4B19A682-BA6D-4A7D-9473-1198E861C5DE}"/>
    <dgm:cxn modelId="{47928F34-4DA1-4FA8-991E-93567A2E6B58}" type="presOf" srcId="{A2729EA9-59F5-4EF5-98EE-F3BD7F88EEF1}" destId="{E12C2210-3C1F-4DAC-91BF-C7BC27B43FE9}" srcOrd="0" destOrd="0" presId="urn:microsoft.com/office/officeart/2016/7/layout/LinearBlockProcessNumbered"/>
    <dgm:cxn modelId="{FFBF0761-E27D-46DA-973E-8CD26B898127}" type="presOf" srcId="{A1C575DD-69D4-4113-B205-AE869A688759}" destId="{0AEC08C7-EFA4-44EB-A138-641BCBCBF0D9}" srcOrd="0" destOrd="0" presId="urn:microsoft.com/office/officeart/2016/7/layout/LinearBlockProcessNumbered"/>
    <dgm:cxn modelId="{F1DEB961-D1E5-4D81-A01B-FE1BCB5AA1B4}" type="presOf" srcId="{A7D76F1E-88BE-47E5-9117-349C223FB954}" destId="{DE76230E-57A6-43FD-8863-95651239D692}" srcOrd="0" destOrd="0" presId="urn:microsoft.com/office/officeart/2016/7/layout/LinearBlockProcessNumbered"/>
    <dgm:cxn modelId="{ADF12D78-2105-48B4-8F1B-3B7B296EB082}" srcId="{A2729EA9-59F5-4EF5-98EE-F3BD7F88EEF1}" destId="{A1C575DD-69D4-4113-B205-AE869A688759}" srcOrd="2" destOrd="0" parTransId="{97DE26BD-3F1B-4583-B342-76942614D1EC}" sibTransId="{6A26C3FC-F2B3-4CCC-88C3-DF125232E1CA}"/>
    <dgm:cxn modelId="{19812588-5F03-4541-9247-00455119B349}" type="presOf" srcId="{6A26C3FC-F2B3-4CCC-88C3-DF125232E1CA}" destId="{D76B7ADE-81D6-4486-A4DF-5465E07F1013}" srcOrd="0" destOrd="0" presId="urn:microsoft.com/office/officeart/2016/7/layout/LinearBlockProcessNumbered"/>
    <dgm:cxn modelId="{745CF793-8393-4F87-9EDA-D9C48BC0B8BE}" type="presOf" srcId="{A7D76F1E-88BE-47E5-9117-349C223FB954}" destId="{D2DC91AC-EFEB-400F-B036-876A20830F86}" srcOrd="1" destOrd="0" presId="urn:microsoft.com/office/officeart/2016/7/layout/LinearBlockProcessNumbered"/>
    <dgm:cxn modelId="{42918F97-2B46-45C6-B7DE-AEA606756D0F}" type="presOf" srcId="{4B19A682-BA6D-4A7D-9473-1198E861C5DE}" destId="{56967759-B478-4C6A-A8F4-E8BD6FCF0839}" srcOrd="0" destOrd="0" presId="urn:microsoft.com/office/officeart/2016/7/layout/LinearBlockProcessNumbered"/>
    <dgm:cxn modelId="{BF5C76D8-0430-4176-B06D-32884F8AAAAC}" type="presOf" srcId="{A1C575DD-69D4-4113-B205-AE869A688759}" destId="{9BCCC17E-1705-4BD1-B82B-1F974336E830}" srcOrd="1" destOrd="0" presId="urn:microsoft.com/office/officeart/2016/7/layout/LinearBlockProcessNumbered"/>
    <dgm:cxn modelId="{FE68A7D9-B032-437F-8907-649BF4726BA8}" srcId="{A2729EA9-59F5-4EF5-98EE-F3BD7F88EEF1}" destId="{A7D76F1E-88BE-47E5-9117-349C223FB954}" srcOrd="0" destOrd="0" parTransId="{9C7F1EAF-AD9D-4CC8-9CA9-E603AB96F2AB}" sibTransId="{14C33491-D110-4E3C-9794-19C1BA60F538}"/>
    <dgm:cxn modelId="{868648EF-0C86-45A0-A457-0E70C6A244CE}" type="presOf" srcId="{18503245-3BFD-40F8-B581-6AA03FAE366B}" destId="{B4E18102-B582-42E9-BD64-F9CF668D5943}" srcOrd="1" destOrd="0" presId="urn:microsoft.com/office/officeart/2016/7/layout/LinearBlockProcessNumbered"/>
    <dgm:cxn modelId="{D57C1DBA-7777-4198-9227-ECC1F46AD331}" type="presParOf" srcId="{E12C2210-3C1F-4DAC-91BF-C7BC27B43FE9}" destId="{57342779-51FC-41BB-B576-7026E9E9B782}" srcOrd="0" destOrd="0" presId="urn:microsoft.com/office/officeart/2016/7/layout/LinearBlockProcessNumbered"/>
    <dgm:cxn modelId="{FF09DBC4-9A1D-46FE-80E8-94B79FC8AB5C}" type="presParOf" srcId="{57342779-51FC-41BB-B576-7026E9E9B782}" destId="{DE76230E-57A6-43FD-8863-95651239D692}" srcOrd="0" destOrd="0" presId="urn:microsoft.com/office/officeart/2016/7/layout/LinearBlockProcessNumbered"/>
    <dgm:cxn modelId="{9D1D2768-E335-43DD-9516-B48C6078FCDD}" type="presParOf" srcId="{57342779-51FC-41BB-B576-7026E9E9B782}" destId="{CC175CFC-D662-4BFB-B9E4-40D76D4EF3ED}" srcOrd="1" destOrd="0" presId="urn:microsoft.com/office/officeart/2016/7/layout/LinearBlockProcessNumbered"/>
    <dgm:cxn modelId="{7976E26D-4172-4D4C-96E8-A0A74318EF33}" type="presParOf" srcId="{57342779-51FC-41BB-B576-7026E9E9B782}" destId="{D2DC91AC-EFEB-400F-B036-876A20830F86}" srcOrd="2" destOrd="0" presId="urn:microsoft.com/office/officeart/2016/7/layout/LinearBlockProcessNumbered"/>
    <dgm:cxn modelId="{970A85E7-2566-448B-B258-BC4B2311C2C9}" type="presParOf" srcId="{E12C2210-3C1F-4DAC-91BF-C7BC27B43FE9}" destId="{5586E605-A8BE-4808-BACD-0D115EB69275}" srcOrd="1" destOrd="0" presId="urn:microsoft.com/office/officeart/2016/7/layout/LinearBlockProcessNumbered"/>
    <dgm:cxn modelId="{957237ED-E719-4EFD-AA6B-97BA28A708C6}" type="presParOf" srcId="{E12C2210-3C1F-4DAC-91BF-C7BC27B43FE9}" destId="{2D7C955B-06FF-4603-ACF3-2326B62A96B5}" srcOrd="2" destOrd="0" presId="urn:microsoft.com/office/officeart/2016/7/layout/LinearBlockProcessNumbered"/>
    <dgm:cxn modelId="{6D3C9DB1-C40B-4BE5-A372-7D845E704040}" type="presParOf" srcId="{2D7C955B-06FF-4603-ACF3-2326B62A96B5}" destId="{D30DF1E4-E040-4AC6-9CA0-F3BEEED714E1}" srcOrd="0" destOrd="0" presId="urn:microsoft.com/office/officeart/2016/7/layout/LinearBlockProcessNumbered"/>
    <dgm:cxn modelId="{930F6F3B-D37B-46F2-BD6A-0B4004EA4A15}" type="presParOf" srcId="{2D7C955B-06FF-4603-ACF3-2326B62A96B5}" destId="{56967759-B478-4C6A-A8F4-E8BD6FCF0839}" srcOrd="1" destOrd="0" presId="urn:microsoft.com/office/officeart/2016/7/layout/LinearBlockProcessNumbered"/>
    <dgm:cxn modelId="{B2F15157-A4B1-4E6D-B520-C54FA5760505}" type="presParOf" srcId="{2D7C955B-06FF-4603-ACF3-2326B62A96B5}" destId="{B4E18102-B582-42E9-BD64-F9CF668D5943}" srcOrd="2" destOrd="0" presId="urn:microsoft.com/office/officeart/2016/7/layout/LinearBlockProcessNumbered"/>
    <dgm:cxn modelId="{B0FF5A3F-7430-4EF5-8BEE-12EB99324B04}" type="presParOf" srcId="{E12C2210-3C1F-4DAC-91BF-C7BC27B43FE9}" destId="{FFC4DA58-552A-4C54-8779-A2B0BC908579}" srcOrd="3" destOrd="0" presId="urn:microsoft.com/office/officeart/2016/7/layout/LinearBlockProcessNumbered"/>
    <dgm:cxn modelId="{D9BC9306-D9B5-4CD8-BD88-B25144F3C7AB}" type="presParOf" srcId="{E12C2210-3C1F-4DAC-91BF-C7BC27B43FE9}" destId="{DDD11EA1-046E-487A-9F52-6CDDFF0826F2}" srcOrd="4" destOrd="0" presId="urn:microsoft.com/office/officeart/2016/7/layout/LinearBlockProcessNumbered"/>
    <dgm:cxn modelId="{A5B9C624-5AA6-4A28-A02E-B8B313464656}" type="presParOf" srcId="{DDD11EA1-046E-487A-9F52-6CDDFF0826F2}" destId="{0AEC08C7-EFA4-44EB-A138-641BCBCBF0D9}" srcOrd="0" destOrd="0" presId="urn:microsoft.com/office/officeart/2016/7/layout/LinearBlockProcessNumbered"/>
    <dgm:cxn modelId="{A77B4027-11E5-4B96-8D39-ECE03992F679}" type="presParOf" srcId="{DDD11EA1-046E-487A-9F52-6CDDFF0826F2}" destId="{D76B7ADE-81D6-4486-A4DF-5465E07F1013}" srcOrd="1" destOrd="0" presId="urn:microsoft.com/office/officeart/2016/7/layout/LinearBlockProcessNumbered"/>
    <dgm:cxn modelId="{A0913DFD-F60E-4D90-B595-923D3D76C599}" type="presParOf" srcId="{DDD11EA1-046E-487A-9F52-6CDDFF0826F2}" destId="{9BCCC17E-1705-4BD1-B82B-1F974336E830}"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29EA9-59F5-4EF5-98EE-F3BD7F88EEF1}"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7D76F1E-88BE-47E5-9117-349C223FB954}">
      <dgm:prSet/>
      <dgm:spPr/>
      <dgm:t>
        <a:bodyPr/>
        <a:lstStyle/>
        <a:p>
          <a:r>
            <a:rPr lang="es-ES" dirty="0"/>
            <a:t>Tema…</a:t>
          </a:r>
          <a:endParaRPr lang="en-US" dirty="0"/>
        </a:p>
      </dgm:t>
    </dgm:pt>
    <dgm:pt modelId="{9C7F1EAF-AD9D-4CC8-9CA9-E603AB96F2AB}" type="parTrans" cxnId="{FE68A7D9-B032-437F-8907-649BF4726BA8}">
      <dgm:prSet/>
      <dgm:spPr/>
      <dgm:t>
        <a:bodyPr/>
        <a:lstStyle/>
        <a:p>
          <a:endParaRPr lang="en-US"/>
        </a:p>
      </dgm:t>
    </dgm:pt>
    <dgm:pt modelId="{14C33491-D110-4E3C-9794-19C1BA60F538}" type="sibTrans" cxnId="{FE68A7D9-B032-437F-8907-649BF4726BA8}">
      <dgm:prSet phldrT="01" phldr="0"/>
      <dgm:spPr/>
      <dgm:t>
        <a:bodyPr/>
        <a:lstStyle/>
        <a:p>
          <a:r>
            <a:rPr lang="en-US"/>
            <a:t>01</a:t>
          </a:r>
        </a:p>
      </dgm:t>
    </dgm:pt>
    <dgm:pt modelId="{18503245-3BFD-40F8-B581-6AA03FAE366B}">
      <dgm:prSet/>
      <dgm:spPr/>
      <dgm:t>
        <a:bodyPr/>
        <a:lstStyle/>
        <a:p>
          <a:pPr rtl="0"/>
          <a:r>
            <a:rPr lang="en-US" b="0" i="0" baseline="0" dirty="0">
              <a:latin typeface="Calibri Light" panose="020F0302020204030204"/>
            </a:rPr>
            <a:t>Tema…</a:t>
          </a:r>
          <a:endParaRPr lang="en-US" dirty="0"/>
        </a:p>
      </dgm:t>
    </dgm:pt>
    <dgm:pt modelId="{9B36407D-F993-4F9F-BB22-1E4F324C1794}" type="parTrans" cxnId="{FCE0B223-FF10-4390-8F5D-1B146840035F}">
      <dgm:prSet/>
      <dgm:spPr/>
      <dgm:t>
        <a:bodyPr/>
        <a:lstStyle/>
        <a:p>
          <a:endParaRPr lang="en-US"/>
        </a:p>
      </dgm:t>
    </dgm:pt>
    <dgm:pt modelId="{4B19A682-BA6D-4A7D-9473-1198E861C5DE}" type="sibTrans" cxnId="{FCE0B223-FF10-4390-8F5D-1B146840035F}">
      <dgm:prSet phldrT="02" phldr="0"/>
      <dgm:spPr/>
      <dgm:t>
        <a:bodyPr/>
        <a:lstStyle/>
        <a:p>
          <a:r>
            <a:rPr lang="en-US"/>
            <a:t>02</a:t>
          </a:r>
        </a:p>
      </dgm:t>
    </dgm:pt>
    <dgm:pt modelId="{EA25036E-BE40-4095-9E41-9B859D76CCC6}">
      <dgm:prSet/>
      <dgm:spPr/>
      <dgm:t>
        <a:bodyPr/>
        <a:lstStyle/>
        <a:p>
          <a:r>
            <a:rPr lang="es-ES" dirty="0"/>
            <a:t>Tema…</a:t>
          </a:r>
        </a:p>
      </dgm:t>
    </dgm:pt>
    <dgm:pt modelId="{9DB3B46E-4ADE-42CF-B53F-959FB2348102}" type="parTrans" cxnId="{247617D0-B61E-4297-996B-A8BF9BC3B79B}">
      <dgm:prSet/>
      <dgm:spPr/>
      <dgm:t>
        <a:bodyPr/>
        <a:lstStyle/>
        <a:p>
          <a:endParaRPr lang="es-ES"/>
        </a:p>
      </dgm:t>
    </dgm:pt>
    <dgm:pt modelId="{EA90F88B-1A0D-4399-8284-D113085C9B11}" type="sibTrans" cxnId="{247617D0-B61E-4297-996B-A8BF9BC3B79B}">
      <dgm:prSet phldrT="03" phldr="0"/>
      <dgm:spPr/>
      <dgm:t>
        <a:bodyPr/>
        <a:lstStyle/>
        <a:p>
          <a:r>
            <a:rPr lang="es-ES"/>
            <a:t>03</a:t>
          </a:r>
        </a:p>
      </dgm:t>
    </dgm:pt>
    <dgm:pt modelId="{E12C2210-3C1F-4DAC-91BF-C7BC27B43FE9}" type="pres">
      <dgm:prSet presAssocID="{A2729EA9-59F5-4EF5-98EE-F3BD7F88EEF1}" presName="Name0" presStyleCnt="0">
        <dgm:presLayoutVars>
          <dgm:animLvl val="lvl"/>
          <dgm:resizeHandles val="exact"/>
        </dgm:presLayoutVars>
      </dgm:prSet>
      <dgm:spPr/>
    </dgm:pt>
    <dgm:pt modelId="{57342779-51FC-41BB-B576-7026E9E9B782}" type="pres">
      <dgm:prSet presAssocID="{A7D76F1E-88BE-47E5-9117-349C223FB954}" presName="compositeNode" presStyleCnt="0">
        <dgm:presLayoutVars>
          <dgm:bulletEnabled val="1"/>
        </dgm:presLayoutVars>
      </dgm:prSet>
      <dgm:spPr/>
    </dgm:pt>
    <dgm:pt modelId="{DE76230E-57A6-43FD-8863-95651239D692}" type="pres">
      <dgm:prSet presAssocID="{A7D76F1E-88BE-47E5-9117-349C223FB954}" presName="bgRect" presStyleLbl="alignNode1" presStyleIdx="0" presStyleCnt="3"/>
      <dgm:spPr/>
    </dgm:pt>
    <dgm:pt modelId="{CC175CFC-D662-4BFB-B9E4-40D76D4EF3ED}" type="pres">
      <dgm:prSet presAssocID="{14C33491-D110-4E3C-9794-19C1BA60F538}" presName="sibTransNodeRect" presStyleLbl="alignNode1" presStyleIdx="0" presStyleCnt="3">
        <dgm:presLayoutVars>
          <dgm:chMax val="0"/>
          <dgm:bulletEnabled val="1"/>
        </dgm:presLayoutVars>
      </dgm:prSet>
      <dgm:spPr/>
    </dgm:pt>
    <dgm:pt modelId="{D2DC91AC-EFEB-400F-B036-876A20830F86}" type="pres">
      <dgm:prSet presAssocID="{A7D76F1E-88BE-47E5-9117-349C223FB954}" presName="nodeRect" presStyleLbl="alignNode1" presStyleIdx="0" presStyleCnt="3">
        <dgm:presLayoutVars>
          <dgm:bulletEnabled val="1"/>
        </dgm:presLayoutVars>
      </dgm:prSet>
      <dgm:spPr/>
    </dgm:pt>
    <dgm:pt modelId="{5586E605-A8BE-4808-BACD-0D115EB69275}" type="pres">
      <dgm:prSet presAssocID="{14C33491-D110-4E3C-9794-19C1BA60F538}" presName="sibTrans" presStyleCnt="0"/>
      <dgm:spPr/>
    </dgm:pt>
    <dgm:pt modelId="{2D7C955B-06FF-4603-ACF3-2326B62A96B5}" type="pres">
      <dgm:prSet presAssocID="{18503245-3BFD-40F8-B581-6AA03FAE366B}" presName="compositeNode" presStyleCnt="0">
        <dgm:presLayoutVars>
          <dgm:bulletEnabled val="1"/>
        </dgm:presLayoutVars>
      </dgm:prSet>
      <dgm:spPr/>
    </dgm:pt>
    <dgm:pt modelId="{D30DF1E4-E040-4AC6-9CA0-F3BEEED714E1}" type="pres">
      <dgm:prSet presAssocID="{18503245-3BFD-40F8-B581-6AA03FAE366B}" presName="bgRect" presStyleLbl="alignNode1" presStyleIdx="1" presStyleCnt="3"/>
      <dgm:spPr/>
    </dgm:pt>
    <dgm:pt modelId="{56967759-B478-4C6A-A8F4-E8BD6FCF0839}" type="pres">
      <dgm:prSet presAssocID="{4B19A682-BA6D-4A7D-9473-1198E861C5DE}" presName="sibTransNodeRect" presStyleLbl="alignNode1" presStyleIdx="1" presStyleCnt="3">
        <dgm:presLayoutVars>
          <dgm:chMax val="0"/>
          <dgm:bulletEnabled val="1"/>
        </dgm:presLayoutVars>
      </dgm:prSet>
      <dgm:spPr/>
    </dgm:pt>
    <dgm:pt modelId="{B4E18102-B582-42E9-BD64-F9CF668D5943}" type="pres">
      <dgm:prSet presAssocID="{18503245-3BFD-40F8-B581-6AA03FAE366B}" presName="nodeRect" presStyleLbl="alignNode1" presStyleIdx="1" presStyleCnt="3">
        <dgm:presLayoutVars>
          <dgm:bulletEnabled val="1"/>
        </dgm:presLayoutVars>
      </dgm:prSet>
      <dgm:spPr/>
    </dgm:pt>
    <dgm:pt modelId="{BA8A172D-4916-4C45-9112-AD96FD8FACE2}" type="pres">
      <dgm:prSet presAssocID="{4B19A682-BA6D-4A7D-9473-1198E861C5DE}" presName="sibTrans" presStyleCnt="0"/>
      <dgm:spPr/>
    </dgm:pt>
    <dgm:pt modelId="{9D5F9BAD-AFA8-4FF3-B002-DDF1CB299BD6}" type="pres">
      <dgm:prSet presAssocID="{EA25036E-BE40-4095-9E41-9B859D76CCC6}" presName="compositeNode" presStyleCnt="0">
        <dgm:presLayoutVars>
          <dgm:bulletEnabled val="1"/>
        </dgm:presLayoutVars>
      </dgm:prSet>
      <dgm:spPr/>
    </dgm:pt>
    <dgm:pt modelId="{02C0C0BF-45BC-4134-9F84-315C115BE179}" type="pres">
      <dgm:prSet presAssocID="{EA25036E-BE40-4095-9E41-9B859D76CCC6}" presName="bgRect" presStyleLbl="alignNode1" presStyleIdx="2" presStyleCnt="3"/>
      <dgm:spPr/>
    </dgm:pt>
    <dgm:pt modelId="{57B9CA04-F43C-460C-8308-5F57654189E7}" type="pres">
      <dgm:prSet presAssocID="{EA90F88B-1A0D-4399-8284-D113085C9B11}" presName="sibTransNodeRect" presStyleLbl="alignNode1" presStyleIdx="2" presStyleCnt="3">
        <dgm:presLayoutVars>
          <dgm:chMax val="0"/>
          <dgm:bulletEnabled val="1"/>
        </dgm:presLayoutVars>
      </dgm:prSet>
      <dgm:spPr/>
    </dgm:pt>
    <dgm:pt modelId="{FEAF30BF-0B36-435E-8515-6CE65E9949C5}" type="pres">
      <dgm:prSet presAssocID="{EA25036E-BE40-4095-9E41-9B859D76CCC6}" presName="nodeRect" presStyleLbl="alignNode1" presStyleIdx="2" presStyleCnt="3">
        <dgm:presLayoutVars>
          <dgm:bulletEnabled val="1"/>
        </dgm:presLayoutVars>
      </dgm:prSet>
      <dgm:spPr/>
    </dgm:pt>
  </dgm:ptLst>
  <dgm:cxnLst>
    <dgm:cxn modelId="{3D51BD1B-8E3C-4347-BC1B-EE73C8DE1137}" type="presOf" srcId="{EA90F88B-1A0D-4399-8284-D113085C9B11}" destId="{57B9CA04-F43C-460C-8308-5F57654189E7}" srcOrd="0" destOrd="0" presId="urn:microsoft.com/office/officeart/2016/7/layout/LinearBlockProcessNumbered"/>
    <dgm:cxn modelId="{301BBE1B-D429-4D35-AECB-82DC65FB8BB1}" type="presOf" srcId="{14C33491-D110-4E3C-9794-19C1BA60F538}" destId="{CC175CFC-D662-4BFB-B9E4-40D76D4EF3ED}" srcOrd="0" destOrd="0" presId="urn:microsoft.com/office/officeart/2016/7/layout/LinearBlockProcessNumbered"/>
    <dgm:cxn modelId="{179D4722-77D5-401B-9862-6D3CC663B03F}" type="presOf" srcId="{18503245-3BFD-40F8-B581-6AA03FAE366B}" destId="{D30DF1E4-E040-4AC6-9CA0-F3BEEED714E1}" srcOrd="0" destOrd="0" presId="urn:microsoft.com/office/officeart/2016/7/layout/LinearBlockProcessNumbered"/>
    <dgm:cxn modelId="{FCE0B223-FF10-4390-8F5D-1B146840035F}" srcId="{A2729EA9-59F5-4EF5-98EE-F3BD7F88EEF1}" destId="{18503245-3BFD-40F8-B581-6AA03FAE366B}" srcOrd="1" destOrd="0" parTransId="{9B36407D-F993-4F9F-BB22-1E4F324C1794}" sibTransId="{4B19A682-BA6D-4A7D-9473-1198E861C5DE}"/>
    <dgm:cxn modelId="{47928F34-4DA1-4FA8-991E-93567A2E6B58}" type="presOf" srcId="{A2729EA9-59F5-4EF5-98EE-F3BD7F88EEF1}" destId="{E12C2210-3C1F-4DAC-91BF-C7BC27B43FE9}" srcOrd="0" destOrd="0" presId="urn:microsoft.com/office/officeart/2016/7/layout/LinearBlockProcessNumbered"/>
    <dgm:cxn modelId="{F1DEB961-D1E5-4D81-A01B-FE1BCB5AA1B4}" type="presOf" srcId="{A7D76F1E-88BE-47E5-9117-349C223FB954}" destId="{DE76230E-57A6-43FD-8863-95651239D692}" srcOrd="0" destOrd="0" presId="urn:microsoft.com/office/officeart/2016/7/layout/LinearBlockProcessNumbered"/>
    <dgm:cxn modelId="{745CF793-8393-4F87-9EDA-D9C48BC0B8BE}" type="presOf" srcId="{A7D76F1E-88BE-47E5-9117-349C223FB954}" destId="{D2DC91AC-EFEB-400F-B036-876A20830F86}" srcOrd="1" destOrd="0" presId="urn:microsoft.com/office/officeart/2016/7/layout/LinearBlockProcessNumbered"/>
    <dgm:cxn modelId="{42918F97-2B46-45C6-B7DE-AEA606756D0F}" type="presOf" srcId="{4B19A682-BA6D-4A7D-9473-1198E861C5DE}" destId="{56967759-B478-4C6A-A8F4-E8BD6FCF0839}" srcOrd="0" destOrd="0" presId="urn:microsoft.com/office/officeart/2016/7/layout/LinearBlockProcessNumbered"/>
    <dgm:cxn modelId="{505195B3-242A-453A-B4DF-43DF43C0125C}" type="presOf" srcId="{EA25036E-BE40-4095-9E41-9B859D76CCC6}" destId="{02C0C0BF-45BC-4134-9F84-315C115BE179}" srcOrd="0" destOrd="0" presId="urn:microsoft.com/office/officeart/2016/7/layout/LinearBlockProcessNumbered"/>
    <dgm:cxn modelId="{3C1418C2-CFB3-4216-85F2-75E4EBCEACFE}" type="presOf" srcId="{EA25036E-BE40-4095-9E41-9B859D76CCC6}" destId="{FEAF30BF-0B36-435E-8515-6CE65E9949C5}" srcOrd="1" destOrd="0" presId="urn:microsoft.com/office/officeart/2016/7/layout/LinearBlockProcessNumbered"/>
    <dgm:cxn modelId="{247617D0-B61E-4297-996B-A8BF9BC3B79B}" srcId="{A2729EA9-59F5-4EF5-98EE-F3BD7F88EEF1}" destId="{EA25036E-BE40-4095-9E41-9B859D76CCC6}" srcOrd="2" destOrd="0" parTransId="{9DB3B46E-4ADE-42CF-B53F-959FB2348102}" sibTransId="{EA90F88B-1A0D-4399-8284-D113085C9B11}"/>
    <dgm:cxn modelId="{FE68A7D9-B032-437F-8907-649BF4726BA8}" srcId="{A2729EA9-59F5-4EF5-98EE-F3BD7F88EEF1}" destId="{A7D76F1E-88BE-47E5-9117-349C223FB954}" srcOrd="0" destOrd="0" parTransId="{9C7F1EAF-AD9D-4CC8-9CA9-E603AB96F2AB}" sibTransId="{14C33491-D110-4E3C-9794-19C1BA60F538}"/>
    <dgm:cxn modelId="{868648EF-0C86-45A0-A457-0E70C6A244CE}" type="presOf" srcId="{18503245-3BFD-40F8-B581-6AA03FAE366B}" destId="{B4E18102-B582-42E9-BD64-F9CF668D5943}" srcOrd="1" destOrd="0" presId="urn:microsoft.com/office/officeart/2016/7/layout/LinearBlockProcessNumbered"/>
    <dgm:cxn modelId="{D57C1DBA-7777-4198-9227-ECC1F46AD331}" type="presParOf" srcId="{E12C2210-3C1F-4DAC-91BF-C7BC27B43FE9}" destId="{57342779-51FC-41BB-B576-7026E9E9B782}" srcOrd="0" destOrd="0" presId="urn:microsoft.com/office/officeart/2016/7/layout/LinearBlockProcessNumbered"/>
    <dgm:cxn modelId="{FF09DBC4-9A1D-46FE-80E8-94B79FC8AB5C}" type="presParOf" srcId="{57342779-51FC-41BB-B576-7026E9E9B782}" destId="{DE76230E-57A6-43FD-8863-95651239D692}" srcOrd="0" destOrd="0" presId="urn:microsoft.com/office/officeart/2016/7/layout/LinearBlockProcessNumbered"/>
    <dgm:cxn modelId="{9D1D2768-E335-43DD-9516-B48C6078FCDD}" type="presParOf" srcId="{57342779-51FC-41BB-B576-7026E9E9B782}" destId="{CC175CFC-D662-4BFB-B9E4-40D76D4EF3ED}" srcOrd="1" destOrd="0" presId="urn:microsoft.com/office/officeart/2016/7/layout/LinearBlockProcessNumbered"/>
    <dgm:cxn modelId="{7976E26D-4172-4D4C-96E8-A0A74318EF33}" type="presParOf" srcId="{57342779-51FC-41BB-B576-7026E9E9B782}" destId="{D2DC91AC-EFEB-400F-B036-876A20830F86}" srcOrd="2" destOrd="0" presId="urn:microsoft.com/office/officeart/2016/7/layout/LinearBlockProcessNumbered"/>
    <dgm:cxn modelId="{970A85E7-2566-448B-B258-BC4B2311C2C9}" type="presParOf" srcId="{E12C2210-3C1F-4DAC-91BF-C7BC27B43FE9}" destId="{5586E605-A8BE-4808-BACD-0D115EB69275}" srcOrd="1" destOrd="0" presId="urn:microsoft.com/office/officeart/2016/7/layout/LinearBlockProcessNumbered"/>
    <dgm:cxn modelId="{957237ED-E719-4EFD-AA6B-97BA28A708C6}" type="presParOf" srcId="{E12C2210-3C1F-4DAC-91BF-C7BC27B43FE9}" destId="{2D7C955B-06FF-4603-ACF3-2326B62A96B5}" srcOrd="2" destOrd="0" presId="urn:microsoft.com/office/officeart/2016/7/layout/LinearBlockProcessNumbered"/>
    <dgm:cxn modelId="{6D3C9DB1-C40B-4BE5-A372-7D845E704040}" type="presParOf" srcId="{2D7C955B-06FF-4603-ACF3-2326B62A96B5}" destId="{D30DF1E4-E040-4AC6-9CA0-F3BEEED714E1}" srcOrd="0" destOrd="0" presId="urn:microsoft.com/office/officeart/2016/7/layout/LinearBlockProcessNumbered"/>
    <dgm:cxn modelId="{930F6F3B-D37B-46F2-BD6A-0B4004EA4A15}" type="presParOf" srcId="{2D7C955B-06FF-4603-ACF3-2326B62A96B5}" destId="{56967759-B478-4C6A-A8F4-E8BD6FCF0839}" srcOrd="1" destOrd="0" presId="urn:microsoft.com/office/officeart/2016/7/layout/LinearBlockProcessNumbered"/>
    <dgm:cxn modelId="{B2F15157-A4B1-4E6D-B520-C54FA5760505}" type="presParOf" srcId="{2D7C955B-06FF-4603-ACF3-2326B62A96B5}" destId="{B4E18102-B582-42E9-BD64-F9CF668D5943}" srcOrd="2" destOrd="0" presId="urn:microsoft.com/office/officeart/2016/7/layout/LinearBlockProcessNumbered"/>
    <dgm:cxn modelId="{17D333D1-F81F-435D-951A-A54051E48B1B}" type="presParOf" srcId="{E12C2210-3C1F-4DAC-91BF-C7BC27B43FE9}" destId="{BA8A172D-4916-4C45-9112-AD96FD8FACE2}" srcOrd="3" destOrd="0" presId="urn:microsoft.com/office/officeart/2016/7/layout/LinearBlockProcessNumbered"/>
    <dgm:cxn modelId="{E07EEEFC-3664-4672-A517-4D32B2A96144}" type="presParOf" srcId="{E12C2210-3C1F-4DAC-91BF-C7BC27B43FE9}" destId="{9D5F9BAD-AFA8-4FF3-B002-DDF1CB299BD6}" srcOrd="4" destOrd="0" presId="urn:microsoft.com/office/officeart/2016/7/layout/LinearBlockProcessNumbered"/>
    <dgm:cxn modelId="{49A1DBDE-71FF-4C88-8DBD-798FD2F72959}" type="presParOf" srcId="{9D5F9BAD-AFA8-4FF3-B002-DDF1CB299BD6}" destId="{02C0C0BF-45BC-4134-9F84-315C115BE179}" srcOrd="0" destOrd="0" presId="urn:microsoft.com/office/officeart/2016/7/layout/LinearBlockProcessNumbered"/>
    <dgm:cxn modelId="{F926C39E-B27B-4C16-AB29-9D6C76795A49}" type="presParOf" srcId="{9D5F9BAD-AFA8-4FF3-B002-DDF1CB299BD6}" destId="{57B9CA04-F43C-460C-8308-5F57654189E7}" srcOrd="1" destOrd="0" presId="urn:microsoft.com/office/officeart/2016/7/layout/LinearBlockProcessNumbered"/>
    <dgm:cxn modelId="{98090DCB-2BFD-4EEE-A645-71831F1886CE}" type="presParOf" srcId="{9D5F9BAD-AFA8-4FF3-B002-DDF1CB299BD6}" destId="{FEAF30BF-0B36-435E-8515-6CE65E9949C5}"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230E-57A6-43FD-8863-95651239D692}">
      <dsp:nvSpPr>
        <dsp:cNvPr id="0" name=""/>
        <dsp:cNvSpPr/>
      </dsp:nvSpPr>
      <dsp:spPr>
        <a:xfrm>
          <a:off x="821" y="179348"/>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err="1"/>
            <a:t>Objetivo</a:t>
          </a:r>
          <a:r>
            <a:rPr lang="en-US" sz="2600" kern="1200" dirty="0"/>
            <a:t>…</a:t>
          </a:r>
        </a:p>
      </dsp:txBody>
      <dsp:txXfrm>
        <a:off x="821" y="1776404"/>
        <a:ext cx="3327201" cy="2395585"/>
      </dsp:txXfrm>
    </dsp:sp>
    <dsp:sp modelId="{CC175CFC-D662-4BFB-B9E4-40D76D4EF3ED}">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D30DF1E4-E040-4AC6-9CA0-F3BEEED714E1}">
      <dsp:nvSpPr>
        <dsp:cNvPr id="0" name=""/>
        <dsp:cNvSpPr/>
      </dsp:nvSpPr>
      <dsp:spPr>
        <a:xfrm>
          <a:off x="3594199" y="146688"/>
          <a:ext cx="3327201" cy="399264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err="1"/>
            <a:t>Objetivo</a:t>
          </a:r>
          <a:r>
            <a:rPr lang="en-US" sz="2600" kern="1200" dirty="0"/>
            <a:t>…</a:t>
          </a:r>
        </a:p>
      </dsp:txBody>
      <dsp:txXfrm>
        <a:off x="3594199" y="1743745"/>
        <a:ext cx="3327201" cy="2395585"/>
      </dsp:txXfrm>
    </dsp:sp>
    <dsp:sp modelId="{56967759-B478-4C6A-A8F4-E8BD6FCF0839}">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0AEC08C7-EFA4-44EB-A138-641BCBCBF0D9}">
      <dsp:nvSpPr>
        <dsp:cNvPr id="0" name=""/>
        <dsp:cNvSpPr/>
      </dsp:nvSpPr>
      <dsp:spPr>
        <a:xfrm>
          <a:off x="7187576" y="179348"/>
          <a:ext cx="3327201" cy="399264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rtl="0">
            <a:lnSpc>
              <a:spcPct val="90000"/>
            </a:lnSpc>
            <a:spcBef>
              <a:spcPct val="0"/>
            </a:spcBef>
            <a:spcAft>
              <a:spcPct val="35000"/>
            </a:spcAft>
            <a:buNone/>
          </a:pPr>
          <a:r>
            <a:rPr lang="en-US" sz="2600" kern="1200" dirty="0" err="1"/>
            <a:t>Objetivo</a:t>
          </a:r>
          <a:r>
            <a:rPr lang="en-US" sz="2600" kern="1200" dirty="0"/>
            <a:t>…</a:t>
          </a:r>
          <a:endParaRPr lang="en-US" sz="2600" b="0" i="0" kern="1200" baseline="0" dirty="0">
            <a:latin typeface="Calibri Light" panose="020F0302020204030204"/>
          </a:endParaRPr>
        </a:p>
      </dsp:txBody>
      <dsp:txXfrm>
        <a:off x="7187576" y="1776404"/>
        <a:ext cx="3327201" cy="2395585"/>
      </dsp:txXfrm>
    </dsp:sp>
    <dsp:sp modelId="{D76B7ADE-81D6-4486-A4DF-5465E07F1013}">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230E-57A6-43FD-8863-95651239D692}">
      <dsp:nvSpPr>
        <dsp:cNvPr id="0" name=""/>
        <dsp:cNvSpPr/>
      </dsp:nvSpPr>
      <dsp:spPr>
        <a:xfrm>
          <a:off x="821" y="179348"/>
          <a:ext cx="3327201" cy="399264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s-ES" sz="2600" kern="1200" dirty="0"/>
            <a:t>Tema…</a:t>
          </a:r>
          <a:endParaRPr lang="en-US" sz="2600" kern="1200" dirty="0"/>
        </a:p>
      </dsp:txBody>
      <dsp:txXfrm>
        <a:off x="821" y="1776404"/>
        <a:ext cx="3327201" cy="2395585"/>
      </dsp:txXfrm>
    </dsp:sp>
    <dsp:sp modelId="{CC175CFC-D662-4BFB-B9E4-40D76D4EF3ED}">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D30DF1E4-E040-4AC6-9CA0-F3BEEED714E1}">
      <dsp:nvSpPr>
        <dsp:cNvPr id="0" name=""/>
        <dsp:cNvSpPr/>
      </dsp:nvSpPr>
      <dsp:spPr>
        <a:xfrm>
          <a:off x="3594199" y="179348"/>
          <a:ext cx="3327201" cy="3992641"/>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rtl="0">
            <a:lnSpc>
              <a:spcPct val="90000"/>
            </a:lnSpc>
            <a:spcBef>
              <a:spcPct val="0"/>
            </a:spcBef>
            <a:spcAft>
              <a:spcPct val="35000"/>
            </a:spcAft>
            <a:buNone/>
          </a:pPr>
          <a:r>
            <a:rPr lang="en-US" sz="2600" b="0" i="0" kern="1200" baseline="0" dirty="0">
              <a:latin typeface="Calibri Light" panose="020F0302020204030204"/>
            </a:rPr>
            <a:t>Tema…</a:t>
          </a:r>
          <a:endParaRPr lang="en-US" sz="2600" kern="1200" dirty="0"/>
        </a:p>
      </dsp:txBody>
      <dsp:txXfrm>
        <a:off x="3594199" y="1776404"/>
        <a:ext cx="3327201" cy="2395585"/>
      </dsp:txXfrm>
    </dsp:sp>
    <dsp:sp modelId="{56967759-B478-4C6A-A8F4-E8BD6FCF0839}">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02C0C0BF-45BC-4134-9F84-315C115BE179}">
      <dsp:nvSpPr>
        <dsp:cNvPr id="0" name=""/>
        <dsp:cNvSpPr/>
      </dsp:nvSpPr>
      <dsp:spPr>
        <a:xfrm>
          <a:off x="7187576" y="179348"/>
          <a:ext cx="3327201" cy="399264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s-ES" sz="2600" kern="1200" dirty="0"/>
            <a:t>Tema…</a:t>
          </a:r>
        </a:p>
      </dsp:txBody>
      <dsp:txXfrm>
        <a:off x="7187576" y="1776404"/>
        <a:ext cx="3327201" cy="2395585"/>
      </dsp:txXfrm>
    </dsp:sp>
    <dsp:sp modelId="{57B9CA04-F43C-460C-8308-5F57654189E7}">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s-ES" sz="66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AECE990-0E4F-44A1-9EF2-CAFE21C5F5D2}"/>
              </a:ext>
            </a:extLst>
          </p:cNvPr>
          <p:cNvSpPr>
            <a:spLocks noGrp="1"/>
          </p:cNvSpPr>
          <p:nvPr>
            <p:ph type="hdr" sz="quarter"/>
          </p:nvPr>
        </p:nvSpPr>
        <p:spPr>
          <a:xfrm>
            <a:off x="0" y="0"/>
            <a:ext cx="2985558" cy="502676"/>
          </a:xfrm>
          <a:prstGeom prst="rect">
            <a:avLst/>
          </a:prstGeom>
        </p:spPr>
        <p:txBody>
          <a:bodyPr vert="horz" lIns="92007" tIns="46003" rIns="92007" bIns="46003" rtlCol="0"/>
          <a:lstStyle>
            <a:lvl1pPr algn="l">
              <a:defRPr sz="1200"/>
            </a:lvl1pPr>
          </a:lstStyle>
          <a:p>
            <a:endParaRPr lang="es-ES"/>
          </a:p>
        </p:txBody>
      </p:sp>
      <p:sp>
        <p:nvSpPr>
          <p:cNvPr id="3" name="Marcador de fecha 2">
            <a:extLst>
              <a:ext uri="{FF2B5EF4-FFF2-40B4-BE49-F238E27FC236}">
                <a16:creationId xmlns:a16="http://schemas.microsoft.com/office/drawing/2014/main" id="{0DB3C905-B3D9-4F5F-814B-DB9CB37F9DA0}"/>
              </a:ext>
            </a:extLst>
          </p:cNvPr>
          <p:cNvSpPr>
            <a:spLocks noGrp="1"/>
          </p:cNvSpPr>
          <p:nvPr>
            <p:ph type="dt" sz="quarter" idx="1"/>
          </p:nvPr>
        </p:nvSpPr>
        <p:spPr>
          <a:xfrm>
            <a:off x="3902597" y="0"/>
            <a:ext cx="2985558" cy="502676"/>
          </a:xfrm>
          <a:prstGeom prst="rect">
            <a:avLst/>
          </a:prstGeom>
        </p:spPr>
        <p:txBody>
          <a:bodyPr vert="horz" lIns="92007" tIns="46003" rIns="92007" bIns="46003" rtlCol="0"/>
          <a:lstStyle>
            <a:lvl1pPr algn="r">
              <a:defRPr sz="1200"/>
            </a:lvl1pPr>
          </a:lstStyle>
          <a:p>
            <a:fld id="{D0779F1C-7257-43D5-A82C-2BE381A0DCB8}" type="datetimeFigureOut">
              <a:rPr lang="es-ES" smtClean="0"/>
              <a:t>15/01/2024</a:t>
            </a:fld>
            <a:endParaRPr lang="es-ES"/>
          </a:p>
        </p:txBody>
      </p:sp>
      <p:sp>
        <p:nvSpPr>
          <p:cNvPr id="4" name="Marcador de pie de página 3">
            <a:extLst>
              <a:ext uri="{FF2B5EF4-FFF2-40B4-BE49-F238E27FC236}">
                <a16:creationId xmlns:a16="http://schemas.microsoft.com/office/drawing/2014/main" id="{73D46705-A857-4956-AC8D-E4262C63F6E6}"/>
              </a:ext>
            </a:extLst>
          </p:cNvPr>
          <p:cNvSpPr>
            <a:spLocks noGrp="1"/>
          </p:cNvSpPr>
          <p:nvPr>
            <p:ph type="ftr" sz="quarter" idx="2"/>
          </p:nvPr>
        </p:nvSpPr>
        <p:spPr>
          <a:xfrm>
            <a:off x="0" y="9516040"/>
            <a:ext cx="2985558" cy="502675"/>
          </a:xfrm>
          <a:prstGeom prst="rect">
            <a:avLst/>
          </a:prstGeom>
        </p:spPr>
        <p:txBody>
          <a:bodyPr vert="horz" lIns="92007" tIns="46003" rIns="92007" bIns="46003"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18F5886-1A9C-4961-9E5D-6970CFC1039C}"/>
              </a:ext>
            </a:extLst>
          </p:cNvPr>
          <p:cNvSpPr>
            <a:spLocks noGrp="1"/>
          </p:cNvSpPr>
          <p:nvPr>
            <p:ph type="sldNum" sz="quarter" idx="3"/>
          </p:nvPr>
        </p:nvSpPr>
        <p:spPr>
          <a:xfrm>
            <a:off x="3902597" y="9516040"/>
            <a:ext cx="2985558" cy="502675"/>
          </a:xfrm>
          <a:prstGeom prst="rect">
            <a:avLst/>
          </a:prstGeom>
        </p:spPr>
        <p:txBody>
          <a:bodyPr vert="horz" lIns="92007" tIns="46003" rIns="92007" bIns="46003" rtlCol="0" anchor="b"/>
          <a:lstStyle>
            <a:lvl1pPr algn="r">
              <a:defRPr sz="1200"/>
            </a:lvl1pPr>
          </a:lstStyle>
          <a:p>
            <a:fld id="{FCFDA5D6-3E72-4884-8061-383EF1A8D5BB}" type="slidenum">
              <a:rPr lang="es-ES" smtClean="0"/>
              <a:t>‹Nº›</a:t>
            </a:fld>
            <a:endParaRPr lang="es-ES"/>
          </a:p>
        </p:txBody>
      </p:sp>
    </p:spTree>
    <p:extLst>
      <p:ext uri="{BB962C8B-B14F-4D97-AF65-F5344CB8AC3E}">
        <p14:creationId xmlns:p14="http://schemas.microsoft.com/office/powerpoint/2010/main" val="628917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5558" cy="502676"/>
          </a:xfrm>
          <a:prstGeom prst="rect">
            <a:avLst/>
          </a:prstGeom>
        </p:spPr>
        <p:txBody>
          <a:bodyPr vert="horz" lIns="92007" tIns="46003" rIns="92007" bIns="46003" rtlCol="0"/>
          <a:lstStyle>
            <a:lvl1pPr algn="l">
              <a:defRPr sz="1200"/>
            </a:lvl1pPr>
          </a:lstStyle>
          <a:p>
            <a:endParaRPr lang="es-ES"/>
          </a:p>
        </p:txBody>
      </p:sp>
      <p:sp>
        <p:nvSpPr>
          <p:cNvPr id="3" name="Marcador de fecha 2"/>
          <p:cNvSpPr>
            <a:spLocks noGrp="1"/>
          </p:cNvSpPr>
          <p:nvPr>
            <p:ph type="dt" idx="1"/>
          </p:nvPr>
        </p:nvSpPr>
        <p:spPr>
          <a:xfrm>
            <a:off x="3902597" y="0"/>
            <a:ext cx="2985558" cy="502676"/>
          </a:xfrm>
          <a:prstGeom prst="rect">
            <a:avLst/>
          </a:prstGeom>
        </p:spPr>
        <p:txBody>
          <a:bodyPr vert="horz" lIns="92007" tIns="46003" rIns="92007" bIns="46003" rtlCol="0"/>
          <a:lstStyle>
            <a:lvl1pPr algn="r">
              <a:defRPr sz="1200"/>
            </a:lvl1pPr>
          </a:lstStyle>
          <a:p>
            <a:fld id="{2A9F6CE7-6996-4746-BF18-76E5EA693D0A}" type="datetimeFigureOut">
              <a:rPr lang="es-ES" smtClean="0"/>
              <a:t>15/01/2024</a:t>
            </a:fld>
            <a:endParaRPr lang="es-ES"/>
          </a:p>
        </p:txBody>
      </p:sp>
      <p:sp>
        <p:nvSpPr>
          <p:cNvPr id="4" name="Marcador de imagen de diapositiva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007" tIns="46003" rIns="92007" bIns="46003" rtlCol="0" anchor="ctr"/>
          <a:lstStyle/>
          <a:p>
            <a:endParaRPr lang="es-ES"/>
          </a:p>
        </p:txBody>
      </p:sp>
      <p:sp>
        <p:nvSpPr>
          <p:cNvPr id="5" name="Marcador de notas 4"/>
          <p:cNvSpPr>
            <a:spLocks noGrp="1"/>
          </p:cNvSpPr>
          <p:nvPr>
            <p:ph type="body" sz="quarter" idx="3"/>
          </p:nvPr>
        </p:nvSpPr>
        <p:spPr>
          <a:xfrm>
            <a:off x="688975" y="4821506"/>
            <a:ext cx="5511800" cy="3944869"/>
          </a:xfrm>
          <a:prstGeom prst="rect">
            <a:avLst/>
          </a:prstGeom>
        </p:spPr>
        <p:txBody>
          <a:bodyPr vert="horz" lIns="92007" tIns="46003" rIns="92007" bIns="46003"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516040"/>
            <a:ext cx="2985558" cy="502675"/>
          </a:xfrm>
          <a:prstGeom prst="rect">
            <a:avLst/>
          </a:prstGeom>
        </p:spPr>
        <p:txBody>
          <a:bodyPr vert="horz" lIns="92007" tIns="46003" rIns="92007" bIns="4600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02597" y="9516040"/>
            <a:ext cx="2985558" cy="502675"/>
          </a:xfrm>
          <a:prstGeom prst="rect">
            <a:avLst/>
          </a:prstGeom>
        </p:spPr>
        <p:txBody>
          <a:bodyPr vert="horz" lIns="92007" tIns="46003" rIns="92007" bIns="46003" rtlCol="0" anchor="b"/>
          <a:lstStyle>
            <a:lvl1pPr algn="r">
              <a:defRPr sz="1200"/>
            </a:lvl1pPr>
          </a:lstStyle>
          <a:p>
            <a:fld id="{8EC5771D-7CAF-4E0C-8031-45EE25590AF3}" type="slidenum">
              <a:rPr lang="es-ES" smtClean="0"/>
              <a:t>‹Nº›</a:t>
            </a:fld>
            <a:endParaRPr lang="es-ES"/>
          </a:p>
        </p:txBody>
      </p:sp>
    </p:spTree>
    <p:extLst>
      <p:ext uri="{BB962C8B-B14F-4D97-AF65-F5344CB8AC3E}">
        <p14:creationId xmlns:p14="http://schemas.microsoft.com/office/powerpoint/2010/main" val="100886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18</a:t>
            </a:fld>
            <a:endParaRPr lang="es-ES"/>
          </a:p>
        </p:txBody>
      </p:sp>
    </p:spTree>
    <p:extLst>
      <p:ext uri="{BB962C8B-B14F-4D97-AF65-F5344CB8AC3E}">
        <p14:creationId xmlns:p14="http://schemas.microsoft.com/office/powerpoint/2010/main" val="57470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1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6: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994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74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46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17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0: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3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3: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3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5: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3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3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39</a:t>
            </a:fld>
            <a:endParaRPr lang="es-ES"/>
          </a:p>
        </p:txBody>
      </p:sp>
    </p:spTree>
    <p:extLst>
      <p:ext uri="{BB962C8B-B14F-4D97-AF65-F5344CB8AC3E}">
        <p14:creationId xmlns:p14="http://schemas.microsoft.com/office/powerpoint/2010/main" val="1076391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5771D-7CAF-4E0C-8031-45EE25590AF3}" type="slidenum">
              <a:rPr lang="es-ES" smtClean="0"/>
              <a:t>41</a:t>
            </a:fld>
            <a:endParaRPr lang="es-ES"/>
          </a:p>
        </p:txBody>
      </p:sp>
    </p:spTree>
    <p:extLst>
      <p:ext uri="{BB962C8B-B14F-4D97-AF65-F5344CB8AC3E}">
        <p14:creationId xmlns:p14="http://schemas.microsoft.com/office/powerpoint/2010/main" val="30729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5771D-7CAF-4E0C-8031-45EE25590AF3}" type="slidenum">
              <a:rPr lang="es-ES" smtClean="0"/>
              <a:t>43</a:t>
            </a:fld>
            <a:endParaRPr lang="es-ES"/>
          </a:p>
        </p:txBody>
      </p:sp>
    </p:spTree>
    <p:extLst>
      <p:ext uri="{BB962C8B-B14F-4D97-AF65-F5344CB8AC3E}">
        <p14:creationId xmlns:p14="http://schemas.microsoft.com/office/powerpoint/2010/main" val="2863902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83621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4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5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5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658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569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10</a:t>
            </a:fld>
            <a:endParaRPr lang="es-ES"/>
          </a:p>
        </p:txBody>
      </p:sp>
    </p:spTree>
    <p:extLst>
      <p:ext uri="{BB962C8B-B14F-4D97-AF65-F5344CB8AC3E}">
        <p14:creationId xmlns:p14="http://schemas.microsoft.com/office/powerpoint/2010/main" val="175697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11</a:t>
            </a:fld>
            <a:endParaRPr lang="es-ES"/>
          </a:p>
        </p:txBody>
      </p:sp>
    </p:spTree>
    <p:extLst>
      <p:ext uri="{BB962C8B-B14F-4D97-AF65-F5344CB8AC3E}">
        <p14:creationId xmlns:p14="http://schemas.microsoft.com/office/powerpoint/2010/main" val="33631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12</a:t>
            </a:fld>
            <a:endParaRPr lang="es-ES"/>
          </a:p>
        </p:txBody>
      </p:sp>
    </p:spTree>
    <p:extLst>
      <p:ext uri="{BB962C8B-B14F-4D97-AF65-F5344CB8AC3E}">
        <p14:creationId xmlns:p14="http://schemas.microsoft.com/office/powerpoint/2010/main" val="149489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13</a:t>
            </a:fld>
            <a:endParaRPr lang="es-ES"/>
          </a:p>
        </p:txBody>
      </p:sp>
    </p:spTree>
    <p:extLst>
      <p:ext uri="{BB962C8B-B14F-4D97-AF65-F5344CB8AC3E}">
        <p14:creationId xmlns:p14="http://schemas.microsoft.com/office/powerpoint/2010/main" val="117940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pic>
        <p:nvPicPr>
          <p:cNvPr id="3" name="Imagen 2" descr="Patrón de fondo, Icono&#10;&#10;Descripción generada automáticamente">
            <a:extLst>
              <a:ext uri="{FF2B5EF4-FFF2-40B4-BE49-F238E27FC236}">
                <a16:creationId xmlns:a16="http://schemas.microsoft.com/office/drawing/2014/main" id="{3D3C3C56-B4CC-B2CF-4DB4-D6A4AD75A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150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8CD038-3401-4B03-AAE1-E39482C0C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7B7507-21FC-402F-84E1-D5FC854D4A5B}"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15/01/2024</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A58BCD3-F19E-4FC2-9DFF-E55B4413AD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C1BAF35C-DB94-49F8-8C79-1675E893F3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6BC3C-831F-4B2D-AF66-4A09293DE279}"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06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0"/>
        <p:cNvGrpSpPr/>
        <p:nvPr/>
      </p:nvGrpSpPr>
      <p:grpSpPr>
        <a:xfrm>
          <a:off x="0" y="0"/>
          <a:ext cx="0" cy="0"/>
          <a:chOff x="0" y="0"/>
          <a:chExt cx="0" cy="0"/>
        </a:xfrm>
      </p:grpSpPr>
      <p:sp>
        <p:nvSpPr>
          <p:cNvPr id="11" name="Google Shape;11;p54"/>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48595D"/>
              </a:buClr>
              <a:buSzPts val="2000"/>
              <a:buFont typeface="Arial"/>
              <a:buNone/>
              <a:defRPr sz="2000" b="0" i="0" u="none" strike="noStrike" cap="none">
                <a:solidFill>
                  <a:srgbClr val="48595D"/>
                </a:solidFill>
                <a:latin typeface="Calibri"/>
                <a:ea typeface="Calibri"/>
                <a:cs typeface="Calibri"/>
                <a:sym typeface="Calibri"/>
              </a:defRPr>
            </a:lvl1pPr>
            <a:lvl2pPr marL="914400" marR="0" lvl="1" indent="-355600" algn="l" rtl="0">
              <a:lnSpc>
                <a:spcPct val="90000"/>
              </a:lnSpc>
              <a:spcBef>
                <a:spcPts val="500"/>
              </a:spcBef>
              <a:spcAft>
                <a:spcPts val="0"/>
              </a:spcAft>
              <a:buClr>
                <a:srgbClr val="48595D"/>
              </a:buClr>
              <a:buSzPts val="2000"/>
              <a:buFont typeface="Arial"/>
              <a:buChar char="•"/>
              <a:defRPr sz="2000" b="0" i="0" u="none" strike="noStrike" cap="none">
                <a:solidFill>
                  <a:srgbClr val="48595D"/>
                </a:solidFill>
                <a:latin typeface="Calibri"/>
                <a:ea typeface="Calibri"/>
                <a:cs typeface="Calibri"/>
                <a:sym typeface="Calibri"/>
              </a:defRPr>
            </a:lvl2pPr>
            <a:lvl3pPr marL="1371600" marR="0" lvl="2" indent="-342900" algn="l" rtl="0">
              <a:lnSpc>
                <a:spcPct val="90000"/>
              </a:lnSpc>
              <a:spcBef>
                <a:spcPts val="500"/>
              </a:spcBef>
              <a:spcAft>
                <a:spcPts val="0"/>
              </a:spcAft>
              <a:buClr>
                <a:srgbClr val="48595D"/>
              </a:buClr>
              <a:buSzPts val="1800"/>
              <a:buFont typeface="Arial"/>
              <a:buChar char="•"/>
              <a:defRPr sz="1800" b="0" i="0" u="none" strike="noStrike" cap="none">
                <a:solidFill>
                  <a:srgbClr val="48595D"/>
                </a:solidFill>
                <a:latin typeface="Calibri"/>
                <a:ea typeface="Calibri"/>
                <a:cs typeface="Calibri"/>
                <a:sym typeface="Calibri"/>
              </a:defRPr>
            </a:lvl3pPr>
            <a:lvl4pPr marL="1828800" marR="0" lvl="3" indent="-330200" algn="l" rtl="0">
              <a:lnSpc>
                <a:spcPct val="90000"/>
              </a:lnSpc>
              <a:spcBef>
                <a:spcPts val="500"/>
              </a:spcBef>
              <a:spcAft>
                <a:spcPts val="0"/>
              </a:spcAft>
              <a:buClr>
                <a:srgbClr val="48595D"/>
              </a:buClr>
              <a:buSzPts val="1600"/>
              <a:buFont typeface="Arial"/>
              <a:buChar char="•"/>
              <a:defRPr sz="1600" b="0" i="0" u="none" strike="noStrike" cap="none">
                <a:solidFill>
                  <a:srgbClr val="48595D"/>
                </a:solidFill>
                <a:latin typeface="Calibri"/>
                <a:ea typeface="Calibri"/>
                <a:cs typeface="Calibri"/>
                <a:sym typeface="Calibri"/>
              </a:defRPr>
            </a:lvl4pPr>
            <a:lvl5pPr marL="2286000" marR="0" lvl="4" indent="-330200" algn="l" rtl="0">
              <a:lnSpc>
                <a:spcPct val="90000"/>
              </a:lnSpc>
              <a:spcBef>
                <a:spcPts val="500"/>
              </a:spcBef>
              <a:spcAft>
                <a:spcPts val="0"/>
              </a:spcAft>
              <a:buClr>
                <a:srgbClr val="48595D"/>
              </a:buClr>
              <a:buSzPts val="1600"/>
              <a:buFont typeface="Arial"/>
              <a:buChar char="•"/>
              <a:defRPr sz="1600" b="0" i="0" u="none" strike="noStrike" cap="none">
                <a:solidFill>
                  <a:srgbClr val="48595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54"/>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Autofit/>
          </a:bodyPr>
          <a:lstStyle>
            <a:lvl1pPr marR="0" lvl="0" algn="l" rtl="0">
              <a:lnSpc>
                <a:spcPct val="90000"/>
              </a:lnSpc>
              <a:spcBef>
                <a:spcPts val="0"/>
              </a:spcBef>
              <a:spcAft>
                <a:spcPts val="0"/>
              </a:spcAft>
              <a:buClr>
                <a:srgbClr val="D91B5C"/>
              </a:buClr>
              <a:buSzPts val="3600"/>
              <a:buFont typeface="Calibri"/>
              <a:buNone/>
              <a:defRPr sz="3600" b="1" i="0" u="none" strike="noStrike" cap="none">
                <a:solidFill>
                  <a:srgbClr val="D91B5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170245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120629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88"/>
        <p:cNvGrpSpPr/>
        <p:nvPr/>
      </p:nvGrpSpPr>
      <p:grpSpPr>
        <a:xfrm>
          <a:off x="0" y="0"/>
          <a:ext cx="0" cy="0"/>
          <a:chOff x="0" y="0"/>
          <a:chExt cx="0" cy="0"/>
        </a:xfrm>
      </p:grpSpPr>
      <p:sp>
        <p:nvSpPr>
          <p:cNvPr id="289" name="Google Shape;289;p69"/>
          <p:cNvSpPr/>
          <p:nvPr/>
        </p:nvSpPr>
        <p:spPr>
          <a:xfrm>
            <a:off x="0" y="1540042"/>
            <a:ext cx="12192000" cy="5317958"/>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69"/>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
        <p:nvSpPr>
          <p:cNvPr id="291" name="Google Shape;291;p6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Autofit/>
          </a:bodyPr>
          <a:lstStyle>
            <a:lvl1pPr marR="0" lvl="0" algn="l" rtl="0">
              <a:lnSpc>
                <a:spcPct val="90000"/>
              </a:lnSpc>
              <a:spcBef>
                <a:spcPts val="0"/>
              </a:spcBef>
              <a:spcAft>
                <a:spcPts val="0"/>
              </a:spcAft>
              <a:buClr>
                <a:srgbClr val="48595D"/>
              </a:buClr>
              <a:buSzPts val="4400"/>
              <a:buFont typeface="Calibri"/>
              <a:buNone/>
              <a:defRPr sz="4400" b="0" i="0" u="none" strike="noStrike" cap="none">
                <a:solidFill>
                  <a:srgbClr val="48595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2" name="Google Shape;292;p69"/>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 sz="1200">
                <a:solidFill>
                  <a:schemeClr val="dk1"/>
                </a:solidFill>
                <a:latin typeface="Calibri"/>
                <a:ea typeface="Calibri"/>
                <a:cs typeface="Calibri"/>
                <a:sym typeface="Calibri"/>
              </a:rPr>
              <a:t>‹Nº›</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037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8"/>
        <p:cNvGrpSpPr/>
        <p:nvPr/>
      </p:nvGrpSpPr>
      <p:grpSpPr>
        <a:xfrm>
          <a:off x="0" y="0"/>
          <a:ext cx="0" cy="0"/>
          <a:chOff x="0" y="0"/>
          <a:chExt cx="0" cy="0"/>
        </a:xfrm>
      </p:grpSpPr>
      <p:sp>
        <p:nvSpPr>
          <p:cNvPr id="299" name="Google Shape;299;p72"/>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72"/>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p72"/>
          <p:cNvSpPr txBox="1">
            <a:spLocks noGrp="1"/>
          </p:cNvSpPr>
          <p:nvPr>
            <p:ph type="body" idx="2"/>
          </p:nvPr>
        </p:nvSpPr>
        <p:spPr>
          <a:xfrm>
            <a:off x="558800" y="2141538"/>
            <a:ext cx="4978400" cy="113506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2" name="Google Shape;302;p72"/>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03" name="Google Shape;303;p7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18929138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04"/>
        <p:cNvGrpSpPr/>
        <p:nvPr/>
      </p:nvGrpSpPr>
      <p:grpSpPr>
        <a:xfrm>
          <a:off x="0" y="0"/>
          <a:ext cx="0" cy="0"/>
          <a:chOff x="0" y="0"/>
          <a:chExt cx="0" cy="0"/>
        </a:xfrm>
      </p:grpSpPr>
      <p:sp>
        <p:nvSpPr>
          <p:cNvPr id="305" name="Google Shape;305;p73"/>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73"/>
          <p:cNvSpPr>
            <a:spLocks noGrp="1"/>
          </p:cNvSpPr>
          <p:nvPr>
            <p:ph type="pic" idx="2"/>
          </p:nvPr>
        </p:nvSpPr>
        <p:spPr>
          <a:xfrm>
            <a:off x="6519863" y="398463"/>
            <a:ext cx="5265737" cy="6019800"/>
          </a:xfrm>
          <a:prstGeom prst="rect">
            <a:avLst/>
          </a:prstGeom>
          <a:noFill/>
          <a:ln>
            <a:noFill/>
          </a:ln>
        </p:spPr>
      </p:sp>
      <p:sp>
        <p:nvSpPr>
          <p:cNvPr id="307" name="Google Shape;307;p73"/>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333333"/>
              </a:buClr>
              <a:buSzPts val="4400"/>
              <a:buFont typeface="Arial"/>
              <a:buNone/>
              <a:defRPr sz="4400" b="1" i="0" u="none" strike="noStrike" cap="none">
                <a:solidFill>
                  <a:srgbClr val="333333"/>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73"/>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33333"/>
              </a:buClr>
              <a:buSzPts val="2200"/>
              <a:buFont typeface="Arial"/>
              <a:buNone/>
              <a:defRPr sz="2200" b="0" i="0" u="none" strike="noStrike" cap="none">
                <a:solidFill>
                  <a:srgbClr val="333333"/>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09" name="Google Shape;309;p7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820190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310"/>
        <p:cNvGrpSpPr/>
        <p:nvPr/>
      </p:nvGrpSpPr>
      <p:grpSpPr>
        <a:xfrm>
          <a:off x="0" y="0"/>
          <a:ext cx="0" cy="0"/>
          <a:chOff x="0" y="0"/>
          <a:chExt cx="0" cy="0"/>
        </a:xfrm>
      </p:grpSpPr>
      <p:sp>
        <p:nvSpPr>
          <p:cNvPr id="311" name="Google Shape;311;p74"/>
          <p:cNvSpPr>
            <a:spLocks noGrp="1"/>
          </p:cNvSpPr>
          <p:nvPr>
            <p:ph type="pic" idx="2"/>
          </p:nvPr>
        </p:nvSpPr>
        <p:spPr>
          <a:xfrm>
            <a:off x="0" y="0"/>
            <a:ext cx="12192000" cy="6858000"/>
          </a:xfrm>
          <a:prstGeom prst="rect">
            <a:avLst/>
          </a:prstGeom>
          <a:noFill/>
          <a:ln>
            <a:noFill/>
          </a:ln>
        </p:spPr>
      </p:sp>
      <p:sp>
        <p:nvSpPr>
          <p:cNvPr id="312" name="Google Shape;312;p74"/>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74"/>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300"/>
              <a:buFont typeface="Arial"/>
              <a:buNone/>
              <a:defRPr sz="33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4" name="Google Shape;314;p74"/>
          <p:cNvSpPr txBox="1">
            <a:spLocks noGrp="1"/>
          </p:cNvSpPr>
          <p:nvPr>
            <p:ph type="body" idx="4"/>
          </p:nvPr>
        </p:nvSpPr>
        <p:spPr>
          <a:xfrm>
            <a:off x="296332" y="2141538"/>
            <a:ext cx="5906347" cy="113506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7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06081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7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78"/>
        <p:cNvGrpSpPr/>
        <p:nvPr/>
      </p:nvGrpSpPr>
      <p:grpSpPr>
        <a:xfrm>
          <a:off x="0" y="0"/>
          <a:ext cx="0" cy="0"/>
          <a:chOff x="0" y="0"/>
          <a:chExt cx="0" cy="0"/>
        </a:xfrm>
      </p:grpSpPr>
      <p:sp>
        <p:nvSpPr>
          <p:cNvPr id="179" name="Google Shape;17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379339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82"/>
        <p:cNvGrpSpPr/>
        <p:nvPr/>
      </p:nvGrpSpPr>
      <p:grpSpPr>
        <a:xfrm>
          <a:off x="0" y="0"/>
          <a:ext cx="0" cy="0"/>
          <a:chOff x="0" y="0"/>
          <a:chExt cx="0" cy="0"/>
        </a:xfrm>
      </p:grpSpPr>
      <p:sp>
        <p:nvSpPr>
          <p:cNvPr id="183" name="Google Shape;183;p10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0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5" name="Google Shape;185;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55779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rgbClr val="FFFFFF"/>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spTree>
    <p:extLst>
      <p:ext uri="{BB962C8B-B14F-4D97-AF65-F5344CB8AC3E}">
        <p14:creationId xmlns:p14="http://schemas.microsoft.com/office/powerpoint/2010/main" val="2678591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88"/>
        <p:cNvGrpSpPr/>
        <p:nvPr/>
      </p:nvGrpSpPr>
      <p:grpSpPr>
        <a:xfrm>
          <a:off x="0" y="0"/>
          <a:ext cx="0" cy="0"/>
          <a:chOff x="0" y="0"/>
          <a:chExt cx="0" cy="0"/>
        </a:xfrm>
      </p:grpSpPr>
      <p:sp>
        <p:nvSpPr>
          <p:cNvPr id="189" name="Google Shape;189;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10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4072575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94"/>
        <p:cNvGrpSpPr/>
        <p:nvPr/>
      </p:nvGrpSpPr>
      <p:grpSpPr>
        <a:xfrm>
          <a:off x="0" y="0"/>
          <a:ext cx="0" cy="0"/>
          <a:chOff x="0" y="0"/>
          <a:chExt cx="0" cy="0"/>
        </a:xfrm>
      </p:grpSpPr>
      <p:sp>
        <p:nvSpPr>
          <p:cNvPr id="195" name="Google Shape;195;p10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10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7" name="Google Shape;197;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757647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00"/>
        <p:cNvGrpSpPr/>
        <p:nvPr/>
      </p:nvGrpSpPr>
      <p:grpSpPr>
        <a:xfrm>
          <a:off x="0" y="0"/>
          <a:ext cx="0" cy="0"/>
          <a:chOff x="0" y="0"/>
          <a:chExt cx="0" cy="0"/>
        </a:xfrm>
      </p:grpSpPr>
      <p:sp>
        <p:nvSpPr>
          <p:cNvPr id="201" name="Google Shape;201;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10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43886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207"/>
        <p:cNvGrpSpPr/>
        <p:nvPr/>
      </p:nvGrpSpPr>
      <p:grpSpPr>
        <a:xfrm>
          <a:off x="0" y="0"/>
          <a:ext cx="0" cy="0"/>
          <a:chOff x="0" y="0"/>
          <a:chExt cx="0" cy="0"/>
        </a:xfrm>
      </p:grpSpPr>
      <p:sp>
        <p:nvSpPr>
          <p:cNvPr id="208" name="Google Shape;208;p1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1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 name="Google Shape;210;p1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1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149224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216"/>
        <p:cNvGrpSpPr/>
        <p:nvPr/>
      </p:nvGrpSpPr>
      <p:grpSpPr>
        <a:xfrm>
          <a:off x="0" y="0"/>
          <a:ext cx="0" cy="0"/>
          <a:chOff x="0" y="0"/>
          <a:chExt cx="0" cy="0"/>
        </a:xfrm>
      </p:grpSpPr>
      <p:sp>
        <p:nvSpPr>
          <p:cNvPr id="217" name="Google Shape;217;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789607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221"/>
        <p:cNvGrpSpPr/>
        <p:nvPr/>
      </p:nvGrpSpPr>
      <p:grpSpPr>
        <a:xfrm>
          <a:off x="0" y="0"/>
          <a:ext cx="0" cy="0"/>
          <a:chOff x="0" y="0"/>
          <a:chExt cx="0" cy="0"/>
        </a:xfrm>
      </p:grpSpPr>
      <p:sp>
        <p:nvSpPr>
          <p:cNvPr id="222" name="Google Shape;222;p1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1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4" name="Google Shape;224;p1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70642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228"/>
        <p:cNvGrpSpPr/>
        <p:nvPr/>
      </p:nvGrpSpPr>
      <p:grpSpPr>
        <a:xfrm>
          <a:off x="0" y="0"/>
          <a:ext cx="0" cy="0"/>
          <a:chOff x="0" y="0"/>
          <a:chExt cx="0" cy="0"/>
        </a:xfrm>
      </p:grpSpPr>
      <p:sp>
        <p:nvSpPr>
          <p:cNvPr id="229" name="Google Shape;229;p1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13"/>
          <p:cNvSpPr>
            <a:spLocks noGrp="1"/>
          </p:cNvSpPr>
          <p:nvPr>
            <p:ph type="pic" idx="2"/>
          </p:nvPr>
        </p:nvSpPr>
        <p:spPr>
          <a:xfrm>
            <a:off x="5183188" y="987425"/>
            <a:ext cx="6172200" cy="4873625"/>
          </a:xfrm>
          <a:prstGeom prst="rect">
            <a:avLst/>
          </a:prstGeom>
          <a:noFill/>
          <a:ln>
            <a:noFill/>
          </a:ln>
        </p:spPr>
      </p:sp>
      <p:sp>
        <p:nvSpPr>
          <p:cNvPr id="231" name="Google Shape;231;p1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46078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235"/>
        <p:cNvGrpSpPr/>
        <p:nvPr/>
      </p:nvGrpSpPr>
      <p:grpSpPr>
        <a:xfrm>
          <a:off x="0" y="0"/>
          <a:ext cx="0" cy="0"/>
          <a:chOff x="0" y="0"/>
          <a:chExt cx="0" cy="0"/>
        </a:xfrm>
      </p:grpSpPr>
      <p:sp>
        <p:nvSpPr>
          <p:cNvPr id="236" name="Google Shape;236;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861761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241"/>
        <p:cNvGrpSpPr/>
        <p:nvPr/>
      </p:nvGrpSpPr>
      <p:grpSpPr>
        <a:xfrm>
          <a:off x="0" y="0"/>
          <a:ext cx="0" cy="0"/>
          <a:chOff x="0" y="0"/>
          <a:chExt cx="0" cy="0"/>
        </a:xfrm>
      </p:grpSpPr>
      <p:sp>
        <p:nvSpPr>
          <p:cNvPr id="242" name="Google Shape;242;p1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1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60667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de título">
    <p:bg>
      <p:bgPr>
        <a:solidFill>
          <a:srgbClr val="FFFFFF"/>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5" name="Imagen 4" descr="Logotipo&#10;&#10;Descripción generada automáticamente">
            <a:extLst>
              <a:ext uri="{FF2B5EF4-FFF2-40B4-BE49-F238E27FC236}">
                <a16:creationId xmlns:a16="http://schemas.microsoft.com/office/drawing/2014/main" id="{988A2456-14D2-975E-89B5-90363F4184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620" y="5890974"/>
            <a:ext cx="2863144" cy="837469"/>
          </a:xfrm>
          <a:prstGeom prst="rect">
            <a:avLst/>
          </a:prstGeom>
        </p:spPr>
      </p:pic>
    </p:spTree>
    <p:extLst>
      <p:ext uri="{BB962C8B-B14F-4D97-AF65-F5344CB8AC3E}">
        <p14:creationId xmlns:p14="http://schemas.microsoft.com/office/powerpoint/2010/main" val="337961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3" name="Imagen 2">
            <a:extLst>
              <a:ext uri="{FF2B5EF4-FFF2-40B4-BE49-F238E27FC236}">
                <a16:creationId xmlns:a16="http://schemas.microsoft.com/office/drawing/2014/main" id="{E044258B-0378-10AA-972E-E327BEF5F22E}"/>
              </a:ext>
            </a:extLst>
          </p:cNvPr>
          <p:cNvPicPr>
            <a:picLocks noChangeAspect="1"/>
          </p:cNvPicPr>
          <p:nvPr userDrawn="1"/>
        </p:nvPicPr>
        <p:blipFill rotWithShape="1">
          <a:blip r:embed="rId2"/>
          <a:srcRect r="5482"/>
          <a:stretch/>
        </p:blipFill>
        <p:spPr>
          <a:xfrm>
            <a:off x="0" y="0"/>
            <a:ext cx="12192000" cy="3112871"/>
          </a:xfrm>
          <a:prstGeom prst="rect">
            <a:avLst/>
          </a:prstGeom>
        </p:spPr>
      </p:pic>
      <p:sp>
        <p:nvSpPr>
          <p:cNvPr id="5" name="Rectángulo 4">
            <a:extLst>
              <a:ext uri="{FF2B5EF4-FFF2-40B4-BE49-F238E27FC236}">
                <a16:creationId xmlns:a16="http://schemas.microsoft.com/office/drawing/2014/main" id="{A1819D43-419F-7CA0-1ACC-86F3CB403BA8}"/>
              </a:ext>
            </a:extLst>
          </p:cNvPr>
          <p:cNvSpPr/>
          <p:nvPr userDrawn="1"/>
        </p:nvSpPr>
        <p:spPr>
          <a:xfrm>
            <a:off x="1" y="-1"/>
            <a:ext cx="8918222" cy="311287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7215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3" name="Imagen 2">
            <a:extLst>
              <a:ext uri="{FF2B5EF4-FFF2-40B4-BE49-F238E27FC236}">
                <a16:creationId xmlns:a16="http://schemas.microsoft.com/office/drawing/2014/main" id="{E044258B-0378-10AA-972E-E327BEF5F22E}"/>
              </a:ext>
            </a:extLst>
          </p:cNvPr>
          <p:cNvPicPr>
            <a:picLocks noChangeAspect="1"/>
          </p:cNvPicPr>
          <p:nvPr userDrawn="1"/>
        </p:nvPicPr>
        <p:blipFill rotWithShape="1">
          <a:blip r:embed="rId2"/>
          <a:srcRect r="5482"/>
          <a:stretch/>
        </p:blipFill>
        <p:spPr>
          <a:xfrm>
            <a:off x="0" y="0"/>
            <a:ext cx="12192000" cy="3112871"/>
          </a:xfrm>
          <a:prstGeom prst="rect">
            <a:avLst/>
          </a:prstGeom>
        </p:spPr>
      </p:pic>
      <p:sp>
        <p:nvSpPr>
          <p:cNvPr id="5" name="Rectángulo 4">
            <a:extLst>
              <a:ext uri="{FF2B5EF4-FFF2-40B4-BE49-F238E27FC236}">
                <a16:creationId xmlns:a16="http://schemas.microsoft.com/office/drawing/2014/main" id="{A1819D43-419F-7CA0-1ACC-86F3CB403BA8}"/>
              </a:ext>
            </a:extLst>
          </p:cNvPr>
          <p:cNvSpPr/>
          <p:nvPr userDrawn="1"/>
        </p:nvSpPr>
        <p:spPr>
          <a:xfrm>
            <a:off x="0" y="0"/>
            <a:ext cx="8918222" cy="311287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816D830F-FC9B-E433-2FF5-8B024FB838CA}"/>
              </a:ext>
            </a:extLst>
          </p:cNvPr>
          <p:cNvSpPr/>
          <p:nvPr userDrawn="1"/>
        </p:nvSpPr>
        <p:spPr>
          <a:xfrm>
            <a:off x="9304809" y="811198"/>
            <a:ext cx="2500604" cy="1490472"/>
          </a:xfrm>
          <a:prstGeom prst="rect">
            <a:avLst/>
          </a:prstGeom>
          <a:solidFill>
            <a:srgbClr val="00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n>
                <a:noFill/>
              </a:ln>
              <a:solidFill>
                <a:srgbClr val="005DAA"/>
              </a:solidFill>
            </a:endParaRPr>
          </a:p>
        </p:txBody>
      </p:sp>
    </p:spTree>
    <p:extLst>
      <p:ext uri="{BB962C8B-B14F-4D97-AF65-F5344CB8AC3E}">
        <p14:creationId xmlns:p14="http://schemas.microsoft.com/office/powerpoint/2010/main" val="8191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29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11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5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040131"/>
      </p:ext>
    </p:extLst>
  </p:cSld>
  <p:clrMap bg1="lt1" tx1="dk1" bg2="lt2" tx2="dk2" accent1="accent1" accent2="accent2" accent3="accent3" accent4="accent4" accent5="accent5" accent6="accent6" hlink="hlink" folHlink="folHlink"/>
  <p:sldLayoutIdLst>
    <p:sldLayoutId id="2147483771" r:id="rId1"/>
    <p:sldLayoutId id="2147483753" r:id="rId2"/>
    <p:sldLayoutId id="2147483759" r:id="rId3"/>
    <p:sldLayoutId id="2147483754" r:id="rId4"/>
    <p:sldLayoutId id="2147483770" r:id="rId5"/>
    <p:sldLayoutId id="2147483755" r:id="rId6"/>
    <p:sldLayoutId id="2147483756" r:id="rId7"/>
    <p:sldLayoutId id="2147483757" r:id="rId8"/>
    <p:sldLayoutId id="2147483758" r:id="rId9"/>
    <p:sldLayoutId id="2147483769" r:id="rId10"/>
    <p:sldLayoutId id="2147483772" r:id="rId11"/>
    <p:sldLayoutId id="2147483773" r:id="rId12"/>
    <p:sldLayoutId id="2147483787" r:id="rId13"/>
    <p:sldLayoutId id="2147483788" r:id="rId14"/>
    <p:sldLayoutId id="2147483789" r:id="rId15"/>
    <p:sldLayoutId id="214748379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988256"/>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888677722"/>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9.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0.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595D"/>
              </a:buClr>
              <a:buSzPts val="2000"/>
              <a:buNone/>
            </a:pPr>
            <a:r>
              <a:rPr lang="es" b="0" i="0" u="none" dirty="0">
                <a:solidFill>
                  <a:srgbClr val="00ADBB"/>
                </a:solidFill>
                <a:latin typeface="Arial"/>
                <a:ea typeface="Arial"/>
                <a:cs typeface="Arial"/>
                <a:sym typeface="Arial"/>
              </a:rPr>
              <a:t>Esta plantilla incluye los estilos, colores y opciones de diseño que te ayudarán a crear tu propia presentación PowerPoint para tu actividad en el Distrito.. </a:t>
            </a:r>
            <a:endParaRPr dirty="0">
              <a:solidFill>
                <a:srgbClr val="00ADBB"/>
              </a:solidFill>
            </a:endParaRPr>
          </a:p>
          <a:p>
            <a:pPr marL="0" lvl="0" indent="0" algn="l" rtl="0">
              <a:lnSpc>
                <a:spcPct val="90000"/>
              </a:lnSpc>
              <a:spcBef>
                <a:spcPts val="1000"/>
              </a:spcBef>
              <a:spcAft>
                <a:spcPts val="0"/>
              </a:spcAft>
              <a:buClr>
                <a:srgbClr val="48595D"/>
              </a:buClr>
              <a:buSzPts val="2000"/>
              <a:buNone/>
            </a:pPr>
            <a:r>
              <a:rPr lang="es" b="0" i="0" u="none" dirty="0">
                <a:solidFill>
                  <a:srgbClr val="00ADBB"/>
                </a:solidFill>
                <a:latin typeface="Arial"/>
                <a:ea typeface="Arial"/>
                <a:cs typeface="Arial"/>
                <a:sym typeface="Arial"/>
              </a:rPr>
              <a:t>No tienes por qué usar todas estas diapositivas en tu presentación. Puedes borrar las que no necesites y duplicar las que te hagan falta. También puedes modificar el orden de las diapositivas. </a:t>
            </a:r>
            <a:endParaRPr dirty="0">
              <a:solidFill>
                <a:srgbClr val="00ADBB"/>
              </a:solidFill>
            </a:endParaRPr>
          </a:p>
        </p:txBody>
      </p:sp>
      <p:sp>
        <p:nvSpPr>
          <p:cNvPr id="354" name="Google Shape;354;p1"/>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Autofit/>
          </a:bodyPr>
          <a:lstStyle/>
          <a:p>
            <a:pPr marL="0" lvl="0" indent="0" algn="l" rtl="0">
              <a:lnSpc>
                <a:spcPct val="90000"/>
              </a:lnSpc>
              <a:spcBef>
                <a:spcPts val="0"/>
              </a:spcBef>
              <a:spcAft>
                <a:spcPts val="0"/>
              </a:spcAft>
              <a:buClr>
                <a:srgbClr val="D91B5C"/>
              </a:buClr>
              <a:buSzPts val="3600"/>
              <a:buFont typeface="Calibri"/>
              <a:buNone/>
            </a:pPr>
            <a:r>
              <a:rPr lang="es" b="1" i="0" u="none" dirty="0">
                <a:solidFill>
                  <a:srgbClr val="F26523"/>
                </a:solidFill>
              </a:rPr>
              <a:t>Bienvenido/a </a:t>
            </a:r>
            <a:br>
              <a:rPr lang="es" dirty="0">
                <a:solidFill>
                  <a:srgbClr val="F26523"/>
                </a:solidFill>
              </a:rPr>
            </a:br>
            <a:r>
              <a:rPr lang="es" b="1" i="0" u="none" dirty="0">
                <a:solidFill>
                  <a:srgbClr val="F26523"/>
                </a:solidFill>
              </a:rPr>
              <a:t>a la plantilla para presentaciones del Distrito 2202</a:t>
            </a:r>
            <a:endParaRPr dirty="0">
              <a:solidFill>
                <a:srgbClr val="F2652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150894" y="481111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1" y="139283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2024-2025</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0" y="3903170"/>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VILA-SECA, 27 ENERO 2024</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0" y="196502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SEMINARIO</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1" y="3034451"/>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EQUIPO DISTRITAL</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721768" y="603720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114656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150894" y="481111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1" y="139283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2024-2025</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0" y="3919212"/>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IRÚN, 15-16 MARZO 2024</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0" y="196502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XVII ASAMBLEA</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1" y="3050493"/>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721768" y="603720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101700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150894" y="481111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1" y="139283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2024-2025</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0" y="3919212"/>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IRÚN, SÁBADO 16 MARZO 2024</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0" y="196502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SEMINARIOS PETS</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1" y="3050493"/>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721768" y="603720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1581561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150894" y="481111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1" y="139283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2024-2025</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0" y="3919212"/>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COMITÉ DISTRITAL DE MEMBRESÍA</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0" y="196502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TALLERES ONLINE</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1" y="3050493"/>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721768" y="603720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405564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B039D68-B3B4-D978-2A3D-88BF38125FC0}"/>
              </a:ext>
            </a:extLst>
          </p:cNvPr>
          <p:cNvSpPr>
            <a:spLocks noGrp="1"/>
          </p:cNvSpPr>
          <p:nvPr>
            <p:ph type="ctrTitle"/>
          </p:nvPr>
        </p:nvSpPr>
        <p:spPr/>
        <p:txBody>
          <a:bodyPr/>
          <a:lstStyle/>
          <a:p>
            <a:r>
              <a:rPr lang="es-ES" sz="4200" dirty="0"/>
              <a:t>PROGRAMA</a:t>
            </a:r>
          </a:p>
        </p:txBody>
      </p:sp>
      <p:sp>
        <p:nvSpPr>
          <p:cNvPr id="2" name="Google Shape;456;p16">
            <a:extLst>
              <a:ext uri="{FF2B5EF4-FFF2-40B4-BE49-F238E27FC236}">
                <a16:creationId xmlns:a16="http://schemas.microsoft.com/office/drawing/2014/main" id="{8D19D963-2A22-8BF1-2F0F-E4DFCCA23E6A}"/>
              </a:ext>
            </a:extLst>
          </p:cNvPr>
          <p:cNvSpPr/>
          <p:nvPr/>
        </p:nvSpPr>
        <p:spPr>
          <a:xfrm>
            <a:off x="2759509" y="2176626"/>
            <a:ext cx="3996965"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1</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2</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3</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4</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5</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6</a:t>
            </a:r>
            <a:endParaRPr dirty="0"/>
          </a:p>
        </p:txBody>
      </p:sp>
    </p:spTree>
    <p:extLst>
      <p:ext uri="{BB962C8B-B14F-4D97-AF65-F5344CB8AC3E}">
        <p14:creationId xmlns:p14="http://schemas.microsoft.com/office/powerpoint/2010/main" val="7752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B039D68-B3B4-D978-2A3D-88BF38125FC0}"/>
              </a:ext>
            </a:extLst>
          </p:cNvPr>
          <p:cNvSpPr>
            <a:spLocks noGrp="1"/>
          </p:cNvSpPr>
          <p:nvPr>
            <p:ph type="ctrTitle"/>
          </p:nvPr>
        </p:nvSpPr>
        <p:spPr/>
        <p:txBody>
          <a:bodyPr/>
          <a:lstStyle/>
          <a:p>
            <a:r>
              <a:rPr lang="es-ES" sz="4200" dirty="0"/>
              <a:t>PROGRAMA</a:t>
            </a:r>
          </a:p>
        </p:txBody>
      </p:sp>
      <p:sp>
        <p:nvSpPr>
          <p:cNvPr id="2" name="Google Shape;456;p16">
            <a:extLst>
              <a:ext uri="{FF2B5EF4-FFF2-40B4-BE49-F238E27FC236}">
                <a16:creationId xmlns:a16="http://schemas.microsoft.com/office/drawing/2014/main" id="{FD561EBA-EB96-E4E2-FB7D-F76251C89251}"/>
              </a:ext>
            </a:extLst>
          </p:cNvPr>
          <p:cNvSpPr/>
          <p:nvPr/>
        </p:nvSpPr>
        <p:spPr>
          <a:xfrm>
            <a:off x="2759509" y="2176626"/>
            <a:ext cx="3996965"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1</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2</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3</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4</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5</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6</a:t>
            </a:r>
            <a:endParaRPr dirty="0"/>
          </a:p>
        </p:txBody>
      </p:sp>
    </p:spTree>
    <p:extLst>
      <p:ext uri="{BB962C8B-B14F-4D97-AF65-F5344CB8AC3E}">
        <p14:creationId xmlns:p14="http://schemas.microsoft.com/office/powerpoint/2010/main" val="33303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s"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t>16</a:t>
            </a:fld>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4" name="Google Shape;424;p11"/>
          <p:cNvSpPr txBox="1">
            <a:spLocks noGrp="1"/>
          </p:cNvSpPr>
          <p:nvPr>
            <p:ph type="body" idx="4294967295"/>
          </p:nvPr>
        </p:nvSpPr>
        <p:spPr>
          <a:xfrm>
            <a:off x="6654800" y="2141538"/>
            <a:ext cx="5537200" cy="766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 sz="4200" b="1" dirty="0">
                <a:solidFill>
                  <a:srgbClr val="4999F3"/>
                </a:solidFill>
                <a:latin typeface="Open Sans" panose="020B0606030504020204" pitchFamily="34" charset="0"/>
                <a:ea typeface="Open Sans" panose="020B0606030504020204" pitchFamily="34" charset="0"/>
                <a:cs typeface="Open Sans" panose="020B0606030504020204" pitchFamily="34" charset="0"/>
              </a:rPr>
              <a:t>TÍTULO</a:t>
            </a:r>
            <a:endParaRPr sz="4200" dirty="0">
              <a:solidFill>
                <a:srgbClr val="4999F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5" name="Google Shape;425;p11"/>
          <p:cNvSpPr txBox="1">
            <a:spLocks noGrp="1"/>
          </p:cNvSpPr>
          <p:nvPr>
            <p:ph type="subTitle" idx="4294967295"/>
          </p:nvPr>
        </p:nvSpPr>
        <p:spPr>
          <a:xfrm>
            <a:off x="6654800" y="2961329"/>
            <a:ext cx="4987925" cy="19764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s"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es" sz="2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quí puedes poner texto. Si incluyes una fotografía a la izquierda, aquí podrías incluir el pie de foto.</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n 1" descr="Un grupo de hombres con traje formal&#10;&#10;Descripción generada automáticamente">
            <a:extLst>
              <a:ext uri="{FF2B5EF4-FFF2-40B4-BE49-F238E27FC236}">
                <a16:creationId xmlns:a16="http://schemas.microsoft.com/office/drawing/2014/main" id="{114A7E39-BE26-BBAC-2991-A9F7EE939892}"/>
              </a:ext>
            </a:extLst>
          </p:cNvPr>
          <p:cNvPicPr>
            <a:picLocks noChangeAspect="1"/>
          </p:cNvPicPr>
          <p:nvPr/>
        </p:nvPicPr>
        <p:blipFill rotWithShape="1">
          <a:blip r:embed="rId3">
            <a:extLst>
              <a:ext uri="{28A0092B-C50C-407E-A947-70E740481C1C}">
                <a14:useLocalDpi xmlns:a14="http://schemas.microsoft.com/office/drawing/2010/main" val="0"/>
              </a:ext>
            </a:extLst>
          </a:blip>
          <a:srcRect l="14904" r="25895"/>
          <a:stretch/>
        </p:blipFill>
        <p:spPr>
          <a:xfrm>
            <a:off x="0" y="-13078"/>
            <a:ext cx="6105525" cy="68841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ctrTitle" idx="4294967295"/>
          </p:nvPr>
        </p:nvSpPr>
        <p:spPr>
          <a:xfrm>
            <a:off x="970844" y="2387600"/>
            <a:ext cx="4357294" cy="2082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5DAA"/>
              </a:buClr>
              <a:buSzPts val="4400"/>
              <a:buFont typeface="Open Sans"/>
              <a:buNone/>
            </a:pPr>
            <a:r>
              <a:rPr lang="es" sz="4400" b="1" i="0" u="none" strike="noStrike" cap="none" dirty="0">
                <a:solidFill>
                  <a:srgbClr val="4999F3"/>
                </a:solidFill>
                <a:latin typeface="Open Sans"/>
                <a:ea typeface="Open Sans"/>
                <a:cs typeface="Open Sans"/>
                <a:sym typeface="Open Sans"/>
              </a:rPr>
              <a:t>EL LEMA PRESIDENCIAL </a:t>
            </a:r>
            <a:r>
              <a:rPr lang="es" sz="4400" i="0" u="none" strike="noStrike" cap="none" dirty="0">
                <a:solidFill>
                  <a:srgbClr val="4999F3"/>
                </a:solidFill>
                <a:latin typeface="Open Sans"/>
                <a:ea typeface="Open Sans"/>
                <a:cs typeface="Open Sans"/>
                <a:sym typeface="Open Sans"/>
              </a:rPr>
              <a:t>2024 - 2025 </a:t>
            </a:r>
            <a:endParaRPr sz="4400" i="0" u="none" strike="noStrike" cap="none" dirty="0">
              <a:solidFill>
                <a:srgbClr val="4999F3"/>
              </a:solidFill>
              <a:latin typeface="Open Sans"/>
              <a:ea typeface="Open Sans"/>
              <a:cs typeface="Open Sans"/>
              <a:sym typeface="Open Sans"/>
            </a:endParaRPr>
          </a:p>
        </p:txBody>
      </p:sp>
      <p:pic>
        <p:nvPicPr>
          <p:cNvPr id="2" name="Imagen 1" descr="Un grupo de hombres con traje formal&#10;&#10;Descripción generada automáticamente">
            <a:extLst>
              <a:ext uri="{FF2B5EF4-FFF2-40B4-BE49-F238E27FC236}">
                <a16:creationId xmlns:a16="http://schemas.microsoft.com/office/drawing/2014/main" id="{74A7C84E-C297-DDBD-3666-2B933AD654DC}"/>
              </a:ext>
            </a:extLst>
          </p:cNvPr>
          <p:cNvPicPr>
            <a:picLocks noChangeAspect="1"/>
          </p:cNvPicPr>
          <p:nvPr/>
        </p:nvPicPr>
        <p:blipFill rotWithShape="1">
          <a:blip r:embed="rId3">
            <a:extLst>
              <a:ext uri="{28A0092B-C50C-407E-A947-70E740481C1C}">
                <a14:useLocalDpi xmlns:a14="http://schemas.microsoft.com/office/drawing/2010/main" val="0"/>
              </a:ext>
            </a:extLst>
          </a:blip>
          <a:srcRect l="13199" r="23146"/>
          <a:stretch/>
        </p:blipFill>
        <p:spPr>
          <a:xfrm>
            <a:off x="5627077" y="-26155"/>
            <a:ext cx="6564923" cy="68841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agrama&#10;&#10;Descripción generada automáticamente">
            <a:extLst>
              <a:ext uri="{FF2B5EF4-FFF2-40B4-BE49-F238E27FC236}">
                <a16:creationId xmlns:a16="http://schemas.microsoft.com/office/drawing/2014/main" id="{E9A404D1-F74B-BC05-3688-3FE7EB26BC68}"/>
              </a:ext>
            </a:extLst>
          </p:cNvPr>
          <p:cNvPicPr>
            <a:picLocks noChangeAspect="1"/>
          </p:cNvPicPr>
          <p:nvPr/>
        </p:nvPicPr>
        <p:blipFill rotWithShape="1">
          <a:blip r:embed="rId3">
            <a:extLst>
              <a:ext uri="{28A0092B-C50C-407E-A947-70E740481C1C}">
                <a14:useLocalDpi xmlns:a14="http://schemas.microsoft.com/office/drawing/2010/main" val="0"/>
              </a:ext>
            </a:extLst>
          </a:blip>
          <a:srcRect t="12446"/>
          <a:stretch/>
        </p:blipFill>
        <p:spPr>
          <a:xfrm>
            <a:off x="0" y="0"/>
            <a:ext cx="12192000" cy="6858428"/>
          </a:xfrm>
          <a:prstGeom prst="rect">
            <a:avLst/>
          </a:prstGeom>
        </p:spPr>
      </p:pic>
      <p:sp>
        <p:nvSpPr>
          <p:cNvPr id="5" name="Title 4">
            <a:extLst>
              <a:ext uri="{FF2B5EF4-FFF2-40B4-BE49-F238E27FC236}">
                <a16:creationId xmlns:a16="http://schemas.microsoft.com/office/drawing/2014/main" id="{38BED5CC-61DA-8150-8CF1-B907309BB03B}"/>
              </a:ext>
            </a:extLst>
          </p:cNvPr>
          <p:cNvSpPr txBox="1">
            <a:spLocks/>
          </p:cNvSpPr>
          <p:nvPr/>
        </p:nvSpPr>
        <p:spPr>
          <a:xfrm>
            <a:off x="4800599" y="5489149"/>
            <a:ext cx="7144450" cy="1072663"/>
          </a:xfrm>
          <a:prstGeom prst="rect">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3800" b="1" dirty="0">
                <a:solidFill>
                  <a:schemeClr val="bg1"/>
                </a:solidFill>
                <a:latin typeface="Open Sans"/>
                <a:ea typeface="Open Sans"/>
                <a:cs typeface="Open Sans"/>
              </a:rPr>
              <a:t> </a:t>
            </a:r>
            <a:r>
              <a:rPr lang="es-ES" sz="3200" b="1" dirty="0" err="1">
                <a:solidFill>
                  <a:schemeClr val="bg1"/>
                </a:solidFill>
                <a:latin typeface="Open Sans"/>
                <a:ea typeface="Open Sans"/>
                <a:cs typeface="Open Sans"/>
              </a:rPr>
              <a:t>Estephanie</a:t>
            </a:r>
            <a:r>
              <a:rPr lang="es-ES" sz="3200" b="1" dirty="0">
                <a:solidFill>
                  <a:schemeClr val="bg1"/>
                </a:solidFill>
                <a:latin typeface="Open Sans"/>
                <a:ea typeface="Open Sans"/>
                <a:cs typeface="Open Sans"/>
              </a:rPr>
              <a:t> A </a:t>
            </a:r>
            <a:r>
              <a:rPr lang="es-ES" sz="3200" b="1" dirty="0" err="1">
                <a:solidFill>
                  <a:schemeClr val="bg1"/>
                </a:solidFill>
                <a:latin typeface="Open Sans"/>
                <a:ea typeface="Open Sans"/>
                <a:cs typeface="Open Sans"/>
              </a:rPr>
              <a:t>Urchick</a:t>
            </a:r>
            <a:br>
              <a:rPr lang="es-ES" sz="3200" b="1" dirty="0">
                <a:solidFill>
                  <a:schemeClr val="bg1"/>
                </a:solidFill>
                <a:latin typeface="Open Sans"/>
                <a:ea typeface="Open Sans"/>
                <a:cs typeface="Open Sans"/>
              </a:rPr>
            </a:br>
            <a:r>
              <a:rPr lang="es-ES" sz="3200" b="1" dirty="0">
                <a:solidFill>
                  <a:schemeClr val="bg1"/>
                </a:solidFill>
                <a:latin typeface="Open Sans"/>
                <a:ea typeface="Open Sans"/>
                <a:cs typeface="Open Sans"/>
              </a:rPr>
              <a:t> RC </a:t>
            </a:r>
            <a:r>
              <a:rPr lang="es-ES" sz="3200" b="1" dirty="0" err="1">
                <a:solidFill>
                  <a:schemeClr val="bg1"/>
                </a:solidFill>
                <a:latin typeface="Open Sans"/>
                <a:ea typeface="Open Sans"/>
                <a:cs typeface="Open Sans"/>
              </a:rPr>
              <a:t>McMurray</a:t>
            </a:r>
            <a:r>
              <a:rPr lang="es-ES" sz="3200" b="1" dirty="0">
                <a:solidFill>
                  <a:schemeClr val="bg1"/>
                </a:solidFill>
                <a:latin typeface="Open Sans"/>
                <a:ea typeface="Open Sans"/>
                <a:cs typeface="Open Sans"/>
              </a:rPr>
              <a:t>, Pensilvania (EE.UU)</a:t>
            </a:r>
            <a:endParaRPr lang="en-US" sz="3200" b="1" dirty="0">
              <a:solidFill>
                <a:schemeClr val="bg1"/>
              </a:solidFill>
            </a:endParaRPr>
          </a:p>
        </p:txBody>
      </p:sp>
    </p:spTree>
    <p:extLst>
      <p:ext uri="{BB962C8B-B14F-4D97-AF65-F5344CB8AC3E}">
        <p14:creationId xmlns:p14="http://schemas.microsoft.com/office/powerpoint/2010/main" val="210342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grupo de hombres con traje formal&#10;&#10;Descripción generada automáticamente">
            <a:extLst>
              <a:ext uri="{FF2B5EF4-FFF2-40B4-BE49-F238E27FC236}">
                <a16:creationId xmlns:a16="http://schemas.microsoft.com/office/drawing/2014/main" id="{FD625E3F-975D-D7AE-F358-14195BE0A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954" y="277419"/>
            <a:ext cx="9442939" cy="63031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8630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
          <p:cNvSpPr txBox="1"/>
          <p:nvPr/>
        </p:nvSpPr>
        <p:spPr>
          <a:xfrm>
            <a:off x="3886543" y="1"/>
            <a:ext cx="7491343" cy="6858000"/>
          </a:xfrm>
          <a:prstGeom prst="rect">
            <a:avLst/>
          </a:prstGeom>
          <a:noFill/>
          <a:ln>
            <a:noFill/>
          </a:ln>
        </p:spPr>
        <p:txBody>
          <a:bodyPr spcFirstLastPara="1" wrap="square" lIns="91425" tIns="45700" rIns="91425" bIns="45700" anchor="ctr" anchorCtr="0">
            <a:noAutofit/>
          </a:bodyPr>
          <a:lstStyle/>
          <a:p>
            <a:pPr marL="231775" marR="0" lvl="0" indent="-231775"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Para insertar gráficos </a:t>
            </a:r>
            <a:endParaRPr dirty="0">
              <a:solidFill>
                <a:srgbClr val="00ADBB"/>
              </a:solidFill>
            </a:endParaRPr>
          </a:p>
          <a:p>
            <a:pPr marL="231775" marR="0" lvl="0" indent="-231775"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(incluidos gráficas, tablas, etc.):</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0ADBB"/>
                </a:solidFill>
                <a:latin typeface="Arial"/>
                <a:ea typeface="Arial"/>
                <a:cs typeface="Arial"/>
                <a:sym typeface="Arial"/>
              </a:rPr>
              <a:t>Haz una captura de pantalla de un gráfico o tabla que hayas creado en otro lugar (por ejemplo, Excel) y sigue las instrucciones que aparecen a continuación en «Cómo reemplazar fotografías».</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0ADBB"/>
                </a:solidFill>
                <a:latin typeface="Arial"/>
                <a:ea typeface="Arial"/>
                <a:cs typeface="Arial"/>
                <a:sym typeface="Arial"/>
              </a:rPr>
              <a:t>Crea un gráfico o tabla dirigiéndote a la pestaña «Insertar», y luego haz clic en «Gráfico» en la sección «Ilustraciones». Elige el tipo de gráfico y luego incluye los datos que correspondan en la ventana de Excel. Haz doble clic en el gráfico para volver a acceder a los datos más tarde.</a:t>
            </a:r>
            <a:endParaRPr dirty="0">
              <a:solidFill>
                <a:srgbClr val="00ADBB"/>
              </a:solidFil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0ADBB"/>
              </a:solidFill>
              <a:latin typeface="Arial"/>
              <a:ea typeface="Arial"/>
              <a:cs typeface="Arial"/>
              <a:sym typeface="Aria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0ADBB"/>
              </a:solidFill>
              <a:latin typeface="Arial"/>
              <a:ea typeface="Arial"/>
              <a:cs typeface="Arial"/>
              <a:sym typeface="Arial"/>
            </a:endParaRPr>
          </a:p>
          <a:p>
            <a:pPr marL="9525" marR="0" lvl="0" indent="-9525"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Cómo reemplazar fotografías </a:t>
            </a:r>
            <a:br>
              <a:rPr lang="es" sz="1800" b="1" i="0" u="none" strike="noStrike" cap="none" dirty="0">
                <a:solidFill>
                  <a:srgbClr val="00ADBB"/>
                </a:solidFill>
                <a:latin typeface="Arial"/>
                <a:ea typeface="Arial"/>
                <a:cs typeface="Arial"/>
                <a:sym typeface="Arial"/>
              </a:rPr>
            </a:br>
            <a:r>
              <a:rPr lang="es" sz="1800" b="1" i="0" u="none" strike="noStrike" cap="none" dirty="0">
                <a:solidFill>
                  <a:srgbClr val="00ADBB"/>
                </a:solidFill>
                <a:latin typeface="Arial"/>
                <a:ea typeface="Arial"/>
                <a:cs typeface="Arial"/>
                <a:sym typeface="Arial"/>
              </a:rPr>
              <a:t>(o mapas, gráficos, tablas, etc.):</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0ADBB"/>
                </a:solidFill>
                <a:latin typeface="Arial"/>
                <a:ea typeface="Arial"/>
                <a:cs typeface="Arial"/>
                <a:sym typeface="Arial"/>
              </a:rPr>
              <a:t>Borra la fotografía existente y luego copia y pega una tuya.</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None/>
            </a:pPr>
            <a:r>
              <a:rPr lang="es" sz="1400" b="0" i="0" u="none" strike="noStrike" cap="none" dirty="0">
                <a:solidFill>
                  <a:srgbClr val="00ADBB"/>
                </a:solidFill>
                <a:latin typeface="Arial"/>
                <a:ea typeface="Arial"/>
                <a:cs typeface="Arial"/>
                <a:sym typeface="Arial"/>
              </a:rPr>
              <a:t>o</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0ADBB"/>
                </a:solidFill>
                <a:latin typeface="Arial"/>
                <a:ea typeface="Arial"/>
                <a:cs typeface="Arial"/>
                <a:sym typeface="Arial"/>
              </a:rPr>
              <a:t>Borra la fotografía existente y reemplázala con una tuya empleando la pestaña «Insertar».</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None/>
            </a:pPr>
            <a:r>
              <a:rPr lang="es" sz="1400" b="0" i="0" u="none" strike="noStrike" cap="none" dirty="0">
                <a:solidFill>
                  <a:srgbClr val="00ADBB"/>
                </a:solidFill>
                <a:latin typeface="Arial"/>
                <a:ea typeface="Arial"/>
                <a:cs typeface="Arial"/>
                <a:sym typeface="Arial"/>
              </a:rPr>
              <a:t>o</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0ADBB"/>
                </a:solidFill>
                <a:latin typeface="Arial"/>
                <a:ea typeface="Arial"/>
                <a:cs typeface="Arial"/>
                <a:sym typeface="Arial"/>
              </a:rPr>
              <a:t>Haz clic en la foto existente y selecciona «Cambiar imagen».</a:t>
            </a:r>
            <a:endParaRPr dirty="0">
              <a:solidFill>
                <a:srgbClr val="00ADBB"/>
              </a:solidFil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0ADBB"/>
              </a:solidFill>
              <a:latin typeface="Arial"/>
              <a:ea typeface="Arial"/>
              <a:cs typeface="Arial"/>
              <a:sym typeface="Aria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0ADBB"/>
              </a:solidFill>
              <a:latin typeface="Arial"/>
              <a:ea typeface="Arial"/>
              <a:cs typeface="Arial"/>
              <a:sym typeface="Arial"/>
            </a:endParaRPr>
          </a:p>
          <a:p>
            <a:pPr marL="231775" marR="0" lvl="0" indent="-231775"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Para poner tu nueva fotografía detrás de un texto, logotipo, etc.:</a:t>
            </a:r>
            <a:endParaRPr dirty="0">
              <a:solidFill>
                <a:srgbClr val="00ADBB"/>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0ADBB"/>
                </a:solidFill>
                <a:latin typeface="Arial"/>
                <a:ea typeface="Arial"/>
                <a:cs typeface="Arial"/>
                <a:sym typeface="Arial"/>
              </a:rPr>
              <a:t>Haz clic en el botón derecho del ratón y selecciona «Enviar al fondo».</a:t>
            </a:r>
            <a:endParaRPr dirty="0">
              <a:solidFill>
                <a:srgbClr val="00ADBB"/>
              </a:solidFill>
            </a:endParaRPr>
          </a:p>
        </p:txBody>
      </p:sp>
      <p:sp>
        <p:nvSpPr>
          <p:cNvPr id="361" name="Google Shape;361;p2"/>
          <p:cNvSpPr txBox="1"/>
          <p:nvPr/>
        </p:nvSpPr>
        <p:spPr>
          <a:xfrm>
            <a:off x="463722" y="0"/>
            <a:ext cx="4688570"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800"/>
              <a:buFont typeface="Arial"/>
              <a:buNone/>
            </a:pPr>
            <a:r>
              <a:rPr lang="es" sz="2800" b="1" i="0" u="none" strike="noStrike" cap="none" dirty="0">
                <a:solidFill>
                  <a:srgbClr val="FFFFFF"/>
                </a:solidFill>
                <a:highlight>
                  <a:srgbClr val="D9185C"/>
                </a:highlight>
                <a:latin typeface="Arial"/>
                <a:ea typeface="Arial"/>
                <a:cs typeface="Arial"/>
                <a:sym typeface="Arial"/>
              </a:rPr>
              <a:t> </a:t>
            </a:r>
            <a:r>
              <a:rPr lang="es" sz="1600" b="0" i="0" u="none" strike="noStrike" cap="none" dirty="0">
                <a:solidFill>
                  <a:srgbClr val="FFFFFF"/>
                </a:solidFill>
                <a:highlight>
                  <a:srgbClr val="D9185C"/>
                </a:highlight>
                <a:latin typeface="Arial"/>
                <a:ea typeface="Arial"/>
                <a:cs typeface="Arial"/>
                <a:sym typeface="Arial"/>
              </a:rPr>
              <a:t>  </a:t>
            </a:r>
            <a:endParaRPr dirty="0"/>
          </a:p>
          <a:p>
            <a:pPr marL="0" marR="0" lvl="0" indent="0" algn="l" rtl="0">
              <a:lnSpc>
                <a:spcPct val="90000"/>
              </a:lnSpc>
              <a:spcBef>
                <a:spcPts val="0"/>
              </a:spcBef>
              <a:spcAft>
                <a:spcPts val="0"/>
              </a:spcAft>
              <a:buClr>
                <a:srgbClr val="D91B5C"/>
              </a:buClr>
              <a:buSzPts val="3600"/>
              <a:buFont typeface="Arial"/>
              <a:buNone/>
            </a:pPr>
            <a:r>
              <a:rPr lang="es" sz="3600" b="1" i="0" u="none" strike="noStrike" cap="none" dirty="0">
                <a:solidFill>
                  <a:srgbClr val="F26523"/>
                </a:solidFill>
                <a:latin typeface="Arial"/>
                <a:ea typeface="Arial"/>
                <a:cs typeface="Arial"/>
                <a:sym typeface="Arial"/>
              </a:rPr>
              <a:t>Gráficos</a:t>
            </a:r>
            <a:endParaRPr dirty="0">
              <a:solidFill>
                <a:srgbClr val="F26523"/>
              </a:solidFill>
            </a:endParaRPr>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F26523"/>
                </a:solidFill>
                <a:latin typeface="Arial"/>
                <a:ea typeface="Arial"/>
                <a:cs typeface="Arial"/>
                <a:sym typeface="Arial"/>
              </a:rPr>
              <a:t>Y</a:t>
            </a:r>
            <a:r>
              <a:rPr lang="es" sz="3600" b="1" i="0" u="none" strike="noStrike" cap="none" dirty="0">
                <a:solidFill>
                  <a:srgbClr val="F26523"/>
                </a:solidFill>
                <a:latin typeface="Arial"/>
                <a:ea typeface="Arial"/>
                <a:cs typeface="Arial"/>
                <a:sym typeface="Arial"/>
              </a:rPr>
              <a:t> Fotografías</a:t>
            </a:r>
            <a:endParaRPr sz="3600" b="1" i="0" u="none" strike="noStrike" cap="none" dirty="0">
              <a:solidFill>
                <a:srgbClr val="F2652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mujer con un micrófono&#10;&#10;Descripción generada automáticamente con confianza baja">
            <a:extLst>
              <a:ext uri="{FF2B5EF4-FFF2-40B4-BE49-F238E27FC236}">
                <a16:creationId xmlns:a16="http://schemas.microsoft.com/office/drawing/2014/main" id="{CB74ABB7-F387-14C5-A610-AD70AA4C4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 y="1248509"/>
            <a:ext cx="5940891" cy="3965544"/>
          </a:xfrm>
          <a:prstGeom prst="rect">
            <a:avLst/>
          </a:prstGeom>
          <a:effectLst>
            <a:outerShdw blurRad="50800" dist="38100" dir="5400000" algn="t" rotWithShape="0">
              <a:prstClr val="black">
                <a:alpha val="40000"/>
              </a:prstClr>
            </a:outerShdw>
          </a:effectLst>
        </p:spPr>
      </p:pic>
      <p:pic>
        <p:nvPicPr>
          <p:cNvPr id="6" name="Imagen 5" descr="Un grupo de personas en un auditorio&#10;&#10;Descripción generada automáticamente">
            <a:extLst>
              <a:ext uri="{FF2B5EF4-FFF2-40B4-BE49-F238E27FC236}">
                <a16:creationId xmlns:a16="http://schemas.microsoft.com/office/drawing/2014/main" id="{2912CB8D-D92B-9514-948F-52A222F74B05}"/>
              </a:ext>
            </a:extLst>
          </p:cNvPr>
          <p:cNvPicPr>
            <a:picLocks noChangeAspect="1"/>
          </p:cNvPicPr>
          <p:nvPr/>
        </p:nvPicPr>
        <p:blipFill rotWithShape="1">
          <a:blip r:embed="rId3">
            <a:extLst>
              <a:ext uri="{28A0092B-C50C-407E-A947-70E740481C1C}">
                <a14:useLocalDpi xmlns:a14="http://schemas.microsoft.com/office/drawing/2010/main" val="0"/>
              </a:ext>
            </a:extLst>
          </a:blip>
          <a:srcRect b="11523"/>
          <a:stretch/>
        </p:blipFill>
        <p:spPr>
          <a:xfrm>
            <a:off x="6196164" y="1248509"/>
            <a:ext cx="5975983" cy="39655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9539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grupo de personas en un auditorio&#10;&#10;Descripción generada automáticamente">
            <a:extLst>
              <a:ext uri="{FF2B5EF4-FFF2-40B4-BE49-F238E27FC236}">
                <a16:creationId xmlns:a16="http://schemas.microsoft.com/office/drawing/2014/main" id="{F8DFE704-6F0E-24A0-539E-D68F9C2DDBD2}"/>
              </a:ext>
            </a:extLst>
          </p:cNvPr>
          <p:cNvPicPr>
            <a:picLocks noChangeAspect="1"/>
          </p:cNvPicPr>
          <p:nvPr/>
        </p:nvPicPr>
        <p:blipFill rotWithShape="1">
          <a:blip r:embed="rId2">
            <a:extLst>
              <a:ext uri="{28A0092B-C50C-407E-A947-70E740481C1C}">
                <a14:useLocalDpi xmlns:a14="http://schemas.microsoft.com/office/drawing/2010/main" val="0"/>
              </a:ext>
            </a:extLst>
          </a:blip>
          <a:srcRect l="5231"/>
          <a:stretch/>
        </p:blipFill>
        <p:spPr>
          <a:xfrm>
            <a:off x="0" y="975058"/>
            <a:ext cx="6201508" cy="4907884"/>
          </a:xfrm>
          <a:prstGeom prst="rect">
            <a:avLst/>
          </a:prstGeom>
          <a:effectLst>
            <a:outerShdw blurRad="50800" dist="38100" algn="l" rotWithShape="0">
              <a:prstClr val="black">
                <a:alpha val="40000"/>
              </a:prstClr>
            </a:outerShdw>
          </a:effectLst>
        </p:spPr>
      </p:pic>
      <p:pic>
        <p:nvPicPr>
          <p:cNvPr id="4" name="Imagen 3" descr="Grupo de personas posando por un foto&#10;&#10;Descripción generada automáticamente">
            <a:extLst>
              <a:ext uri="{FF2B5EF4-FFF2-40B4-BE49-F238E27FC236}">
                <a16:creationId xmlns:a16="http://schemas.microsoft.com/office/drawing/2014/main" id="{3D6C2767-0777-84C6-E07D-6750D4753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279" y="975058"/>
            <a:ext cx="5842721" cy="4907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014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A6A192-AB13-773F-44A8-B7172D764595}"/>
              </a:ext>
            </a:extLst>
          </p:cNvPr>
          <p:cNvSpPr>
            <a:spLocks noGrp="1"/>
          </p:cNvSpPr>
          <p:nvPr>
            <p:ph type="ctrTitle"/>
          </p:nvPr>
        </p:nvSpPr>
        <p:spPr/>
        <p:txBody>
          <a:bodyPr/>
          <a:lstStyle/>
          <a:p>
            <a:pPr rtl="0"/>
            <a:r>
              <a:rPr lang="es" sz="4200" dirty="0"/>
              <a:t>EL PLAN ESTRATÉGICO DE ROTARY </a:t>
            </a:r>
            <a:endParaRPr lang="es" sz="4200" b="1" i="0" u="none" baseline="0" dirty="0"/>
          </a:p>
        </p:txBody>
      </p:sp>
      <p:pic>
        <p:nvPicPr>
          <p:cNvPr id="6" name="Imagen 5" descr="Interfaz de usuario gráfica, Texto&#10;&#10;Descripción generada automáticamente">
            <a:extLst>
              <a:ext uri="{FF2B5EF4-FFF2-40B4-BE49-F238E27FC236}">
                <a16:creationId xmlns:a16="http://schemas.microsoft.com/office/drawing/2014/main" id="{487FBA10-A47A-74CF-43BE-DCA28AE8792E}"/>
              </a:ext>
            </a:extLst>
          </p:cNvPr>
          <p:cNvPicPr>
            <a:picLocks noChangeAspect="1"/>
          </p:cNvPicPr>
          <p:nvPr/>
        </p:nvPicPr>
        <p:blipFill rotWithShape="1">
          <a:blip r:embed="rId2">
            <a:extLst>
              <a:ext uri="{28A0092B-C50C-407E-A947-70E740481C1C}">
                <a14:useLocalDpi xmlns:a14="http://schemas.microsoft.com/office/drawing/2010/main" val="0"/>
              </a:ext>
            </a:extLst>
          </a:blip>
          <a:srcRect l="5537" t="30159" r="5224" b="11428"/>
          <a:stretch/>
        </p:blipFill>
        <p:spPr>
          <a:xfrm>
            <a:off x="721651" y="1698171"/>
            <a:ext cx="10748697" cy="4615543"/>
          </a:xfrm>
          <a:prstGeom prst="rect">
            <a:avLst/>
          </a:prstGeom>
        </p:spPr>
      </p:pic>
    </p:spTree>
    <p:extLst>
      <p:ext uri="{BB962C8B-B14F-4D97-AF65-F5344CB8AC3E}">
        <p14:creationId xmlns:p14="http://schemas.microsoft.com/office/powerpoint/2010/main" val="297260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2381ABC-8821-4985-883C-CC7B9BF4084D}"/>
              </a:ext>
            </a:extLst>
          </p:cNvPr>
          <p:cNvSpPr>
            <a:spLocks noGrp="1"/>
          </p:cNvSpPr>
          <p:nvPr>
            <p:ph type="ctrTitle"/>
          </p:nvPr>
        </p:nvSpPr>
        <p:spPr>
          <a:xfrm>
            <a:off x="908454" y="1360481"/>
            <a:ext cx="4605340" cy="2387600"/>
          </a:xfrm>
        </p:spPr>
        <p:txBody>
          <a:bodyPr vert="horz" lIns="91440" tIns="45720" rIns="91440" bIns="45720" rtlCol="0" anchor="b">
            <a:normAutofit/>
          </a:bodyPr>
          <a:lstStyle/>
          <a:p>
            <a:pPr algn="l"/>
            <a:r>
              <a:rPr lang="en-US" sz="5000" b="0" i="0" u="none" baseline="0">
                <a:latin typeface="+mj-lt"/>
                <a:ea typeface="+mj-ea"/>
                <a:cs typeface="+mj-cs"/>
              </a:rPr>
              <a:t>DESCANSO</a:t>
            </a:r>
          </a:p>
        </p:txBody>
      </p:sp>
      <p:pic>
        <p:nvPicPr>
          <p:cNvPr id="2" name="Imagen 1" descr="Imagen que contiene taza, tabla, café, alimentos&#10;&#10;Descripción generada automáticamente">
            <a:extLst>
              <a:ext uri="{FF2B5EF4-FFF2-40B4-BE49-F238E27FC236}">
                <a16:creationId xmlns:a16="http://schemas.microsoft.com/office/drawing/2014/main" id="{140A684F-707A-AE78-EF78-67A18B429161}"/>
              </a:ext>
            </a:extLst>
          </p:cNvPr>
          <p:cNvPicPr>
            <a:picLocks noChangeAspect="1"/>
          </p:cNvPicPr>
          <p:nvPr/>
        </p:nvPicPr>
        <p:blipFill rotWithShape="1">
          <a:blip r:embed="rId3">
            <a:alphaModFix/>
          </a:blip>
          <a:srcRect l="4835" r="4912" b="1"/>
          <a:stretch/>
        </p:blipFill>
        <p:spPr>
          <a:xfrm>
            <a:off x="6011169" y="1197767"/>
            <a:ext cx="5566874" cy="4462464"/>
          </a:xfrm>
          <a:prstGeom prst="rect">
            <a:avLst/>
          </a:prstGeom>
        </p:spPr>
      </p:pic>
      <p:sp>
        <p:nvSpPr>
          <p:cNvPr id="12" name="Rectangle 1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7108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9"/>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200"/>
              <a:buFont typeface="Open Sans"/>
              <a:buNone/>
            </a:pPr>
            <a:r>
              <a:rPr lang="es" sz="4200" b="1" i="0" u="none"/>
              <a:t>PARA TEXTO/VIÑETAS</a:t>
            </a:r>
            <a:endParaRPr/>
          </a:p>
        </p:txBody>
      </p:sp>
      <p:sp>
        <p:nvSpPr>
          <p:cNvPr id="482" name="Google Shape;482;p19"/>
          <p:cNvSpPr txBox="1">
            <a:spLocks noGrp="1"/>
          </p:cNvSpPr>
          <p:nvPr>
            <p:ph type="body" idx="4294967295"/>
          </p:nvPr>
        </p:nvSpPr>
        <p:spPr>
          <a:xfrm>
            <a:off x="685800" y="2436813"/>
            <a:ext cx="11506200" cy="38369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s" sz="2800" b="0" i="0" u="none" strike="noStrike" cap="none" dirty="0">
                <a:solidFill>
                  <a:schemeClr val="dk1"/>
                </a:solidFill>
                <a:latin typeface="Calibri"/>
                <a:ea typeface="Calibri"/>
                <a:cs typeface="Calibri"/>
                <a:sym typeface="Calibri"/>
              </a:rPr>
              <a:t>Utiliza este espacio para incluir texto más largo. Recuerda que no es tan interesante incluir largos bloques de texto. Intenta no incluir más texto del que ves en este ejemplo. Divide en contenido en varias diapositivas o...</a:t>
            </a:r>
            <a:endParaRPr dirty="0"/>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FFC000"/>
              </a:buClr>
              <a:buSzPts val="2800"/>
              <a:buFont typeface="Noto Sans Symbols"/>
              <a:buChar char="❑"/>
            </a:pPr>
            <a:r>
              <a:rPr lang="es" sz="2800" b="0" i="0" u="none" strike="noStrike" cap="none" dirty="0">
                <a:solidFill>
                  <a:schemeClr val="dk1"/>
                </a:solidFill>
                <a:latin typeface="Calibri"/>
                <a:ea typeface="Calibri"/>
                <a:cs typeface="Calibri"/>
                <a:sym typeface="Calibri"/>
              </a:rPr>
              <a:t>Utiliza</a:t>
            </a:r>
            <a:endParaRPr dirty="0"/>
          </a:p>
          <a:p>
            <a:pPr marL="228600" marR="0" lvl="0" indent="-228600" algn="l" rtl="0">
              <a:lnSpc>
                <a:spcPct val="90000"/>
              </a:lnSpc>
              <a:spcBef>
                <a:spcPts val="1000"/>
              </a:spcBef>
              <a:spcAft>
                <a:spcPts val="0"/>
              </a:spcAft>
              <a:buClr>
                <a:srgbClr val="FFC000"/>
              </a:buClr>
              <a:buSzPts val="2800"/>
              <a:buFont typeface="Noto Sans Symbols"/>
              <a:buChar char="❑"/>
            </a:pPr>
            <a:r>
              <a:rPr lang="es" sz="2800" b="0" i="0" u="none" strike="noStrike" cap="none" dirty="0">
                <a:solidFill>
                  <a:schemeClr val="dk1"/>
                </a:solidFill>
                <a:latin typeface="Calibri"/>
                <a:ea typeface="Calibri"/>
                <a:cs typeface="Calibri"/>
                <a:sym typeface="Calibri"/>
              </a:rPr>
              <a:t>viñetas</a:t>
            </a:r>
            <a:endParaRPr dirty="0"/>
          </a:p>
        </p:txBody>
      </p:sp>
      <p:sp>
        <p:nvSpPr>
          <p:cNvPr id="483" name="Google Shape;483;p19"/>
          <p:cNvSpPr txBox="1">
            <a:spLocks noGrp="1"/>
          </p:cNvSpPr>
          <p:nvPr>
            <p:ph type="subTitle" idx="4294967295"/>
          </p:nvPr>
        </p:nvSpPr>
        <p:spPr>
          <a:xfrm>
            <a:off x="685800" y="1795463"/>
            <a:ext cx="11506200" cy="6159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 sz="2800" b="1" i="0" u="none" strike="noStrike" cap="none">
                <a:solidFill>
                  <a:schemeClr val="dk1"/>
                </a:solidFill>
                <a:latin typeface="Calibri"/>
                <a:ea typeface="Calibri"/>
                <a:cs typeface="Calibri"/>
                <a:sym typeface="Calibri"/>
              </a:rPr>
              <a:t>PON EL SUBENCABEZADO AQUÍ. O BÓRRALO SI NO HAY NINGUNO.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6"/>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200"/>
              <a:buFont typeface="Open Sans"/>
              <a:buNone/>
            </a:pPr>
            <a:r>
              <a:rPr lang="es" sz="4200"/>
              <a:t>TÍTULO</a:t>
            </a:r>
            <a:endParaRPr/>
          </a:p>
        </p:txBody>
      </p:sp>
      <p:sp>
        <p:nvSpPr>
          <p:cNvPr id="456" name="Google Shape;456;p16"/>
          <p:cNvSpPr/>
          <p:nvPr/>
        </p:nvSpPr>
        <p:spPr>
          <a:xfrm>
            <a:off x="2326372" y="2144542"/>
            <a:ext cx="3996965"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1</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2</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3</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4</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5</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6</a:t>
            </a:r>
            <a:endParaRPr dirty="0"/>
          </a:p>
        </p:txBody>
      </p:sp>
      <p:pic>
        <p:nvPicPr>
          <p:cNvPr id="457" name="Google Shape;457;p16"/>
          <p:cNvPicPr preferRelativeResize="0"/>
          <p:nvPr/>
        </p:nvPicPr>
        <p:blipFill rotWithShape="1">
          <a:blip r:embed="rId3">
            <a:alphaModFix/>
          </a:blip>
          <a:srcRect/>
          <a:stretch/>
        </p:blipFill>
        <p:spPr>
          <a:xfrm>
            <a:off x="7525321" y="2144542"/>
            <a:ext cx="3304544" cy="33045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gtEl>
                                        <p:attrNameLst>
                                          <p:attrName>style.visibility</p:attrName>
                                        </p:attrNameLst>
                                      </p:cBhvr>
                                      <p:to>
                                        <p:strVal val="visible"/>
                                      </p:to>
                                    </p:set>
                                    <p:animEffect transition="in" filter="fade">
                                      <p:cBhvr>
                                        <p:cTn id="12"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3440425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3649480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ADBB"/>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2637602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
          <p:cNvSpPr txBox="1"/>
          <p:nvPr/>
        </p:nvSpPr>
        <p:spPr>
          <a:xfrm>
            <a:off x="3886542" y="1"/>
            <a:ext cx="7875529" cy="6858000"/>
          </a:xfrm>
          <a:prstGeom prst="rect">
            <a:avLst/>
          </a:prstGeom>
          <a:solidFill>
            <a:schemeClr val="lt1"/>
          </a:solidFill>
          <a:ln>
            <a:noFill/>
          </a:ln>
        </p:spPr>
        <p:txBody>
          <a:bodyPr spcFirstLastPara="1" wrap="square" lIns="91425" tIns="45700" rIns="91425" bIns="45700" anchor="ctr" anchorCtr="0">
            <a:noAutofit/>
          </a:bodyPr>
          <a:lstStyle/>
          <a:p>
            <a:pPr marL="231775" marR="0" lvl="0" indent="-223838"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Cómo modificar las dimensiones de una fotografía</a:t>
            </a:r>
            <a:endParaRPr dirty="0">
              <a:solidFill>
                <a:srgbClr val="00ADBB"/>
              </a:solidFill>
            </a:endParaRPr>
          </a:p>
          <a:p>
            <a:pPr marL="115888" marR="0" lvl="1" indent="-109538" algn="l" rtl="0">
              <a:lnSpc>
                <a:spcPct val="100000"/>
              </a:lnSpc>
              <a:spcBef>
                <a:spcPts val="0"/>
              </a:spcBef>
              <a:spcAft>
                <a:spcPts val="0"/>
              </a:spcAft>
              <a:buClr>
                <a:srgbClr val="48595D"/>
              </a:buClr>
              <a:buSzPts val="1200"/>
              <a:buFont typeface="Arial"/>
              <a:buChar char="•"/>
            </a:pPr>
            <a:r>
              <a:rPr lang="es" sz="1200" i="0" u="none" strike="noStrike" cap="none" dirty="0">
                <a:latin typeface="Arial"/>
                <a:ea typeface="Arial"/>
                <a:cs typeface="Arial"/>
                <a:sym typeface="Arial"/>
              </a:rPr>
              <a:t>Para recortar una fotografía, haz clic en el botón derecho del ratón y selecciona «Recortar». Coloca los bordes en el lugar que desees.</a:t>
            </a:r>
            <a:endParaRPr dirty="0"/>
          </a:p>
          <a:p>
            <a:pPr marL="115888" marR="0" lvl="1" indent="-109538" algn="l" rtl="0">
              <a:lnSpc>
                <a:spcPct val="100000"/>
              </a:lnSpc>
              <a:spcBef>
                <a:spcPts val="0"/>
              </a:spcBef>
              <a:spcAft>
                <a:spcPts val="0"/>
              </a:spcAft>
              <a:buClr>
                <a:srgbClr val="48595D"/>
              </a:buClr>
              <a:buSzPts val="1200"/>
              <a:buFont typeface="Arial"/>
              <a:buChar char="•"/>
            </a:pPr>
            <a:r>
              <a:rPr lang="es" sz="1200" i="0" u="none" strike="noStrike" cap="none" dirty="0">
                <a:latin typeface="Arial"/>
                <a:ea typeface="Arial"/>
                <a:cs typeface="Arial"/>
                <a:sym typeface="Arial"/>
              </a:rPr>
              <a:t>Para ampliar una foto sin distorsionarla, mantén pulsada la tecla Mayúsculas mientras tiras de una esquina hacia dentro o hacia fuera.</a:t>
            </a:r>
            <a:endParaRPr dirty="0"/>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231775" marR="0" lvl="0" indent="-223838"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Cómo añadir diapositivas</a:t>
            </a:r>
            <a:endParaRPr dirty="0">
              <a:solidFill>
                <a:srgbClr val="00ADBB"/>
              </a:solidFill>
            </a:endParaRPr>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Podrás añadir diapositivas prediseñadas haciendo clic en la opción «Nueva diapositiva» disponible en la sección «Diapositivas» de la pestaña «Insertar».  </a:t>
            </a:r>
            <a:endParaRPr dirty="0"/>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Dichas diapositivas tendrán el aspecto y estilo de esta plantilla de PowerPoint. Tú solo podrás cambiar el texto</a:t>
            </a:r>
            <a:r>
              <a:rPr lang="es" sz="1200" b="0" i="0" u="none" strike="noStrike" cap="none" dirty="0">
                <a:solidFill>
                  <a:srgbClr val="00ADBB"/>
                </a:solidFill>
                <a:latin typeface="Arial"/>
                <a:ea typeface="Arial"/>
                <a:cs typeface="Arial"/>
                <a:sym typeface="Arial"/>
              </a:rPr>
              <a:t>.</a:t>
            </a:r>
            <a:endParaRPr dirty="0">
              <a:solidFill>
                <a:srgbClr val="00ADBB"/>
              </a:solidFil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9525" marR="0" lvl="0" indent="-9525"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Colores</a:t>
            </a:r>
            <a:endParaRPr dirty="0">
              <a:solidFill>
                <a:srgbClr val="00ADBB"/>
              </a:solidFill>
            </a:endParaRPr>
          </a:p>
          <a:p>
            <a:pPr marL="114300" marR="0" lvl="0" indent="-11430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tu comodidad, los colores de Rotary ya han sido preestablecidos en el diseño, y tanto los colores de liderazgo como los colores secundarios aparecen en la pizarra debajo de cada diapositiva. </a:t>
            </a:r>
            <a:endParaRPr dirty="0"/>
          </a:p>
          <a:p>
            <a:pPr marL="114300" marR="0" lvl="0" indent="-11430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cambiar todos los colores rápidamente, ve a la pestaña «Diseño» y elige otra combinación de colores en la sección «Variantes».</a:t>
            </a:r>
            <a:endParaRPr dirty="0"/>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cambiar el color de un fondo de un solo color, haz clic en el botón derecho del ratón, selecciona «Formato de forma» y cambia el color en la opción «Rellenar». También puedes cambiar los colores en la pestaña «Diseño» seleccionando la opción «Dar formato al fondo» en la sección «Personalizar».</a:t>
            </a:r>
            <a:endParaRPr dirty="0"/>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cambiar el color de un fondo con dos colores, haz clic en el botón derecho del ratón, selecciona «Formato de forma» y cambia los colores en la opción «Rellenar», seleccionado «Relleno degradado». También puedes cambiar los colores en la pestaña «Diseño» seleccionando la opción «Dar formato al fondo» en la sección «Personalizar».</a:t>
            </a:r>
            <a:endParaRPr dirty="0"/>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7936" marR="0" lvl="1" indent="0" algn="l" rtl="0">
              <a:lnSpc>
                <a:spcPct val="100000"/>
              </a:lnSpc>
              <a:spcBef>
                <a:spcPts val="0"/>
              </a:spcBef>
              <a:spcAft>
                <a:spcPts val="0"/>
              </a:spcAft>
              <a:buClr>
                <a:srgbClr val="48595D"/>
              </a:buClr>
              <a:buSzPts val="1800"/>
              <a:buFont typeface="Arial"/>
              <a:buNone/>
            </a:pPr>
            <a:r>
              <a:rPr lang="es" sz="1800" b="1" i="0" u="none" strike="noStrike" cap="none" dirty="0">
                <a:solidFill>
                  <a:srgbClr val="00ADBB"/>
                </a:solidFill>
                <a:latin typeface="Arial"/>
                <a:ea typeface="Arial"/>
                <a:cs typeface="Arial"/>
                <a:sym typeface="Arial"/>
              </a:rPr>
              <a:t>Fuentes tipográficas</a:t>
            </a:r>
            <a:endParaRPr dirty="0">
              <a:solidFill>
                <a:srgbClr val="00ADBB"/>
              </a:solidFill>
            </a:endParaRPr>
          </a:p>
          <a:p>
            <a:pPr marL="114300" marR="0" lvl="1" indent="-10795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Te recomendamos utilizar la fuente </a:t>
            </a:r>
            <a:r>
              <a:rPr lang="es" sz="1200" dirty="0">
                <a:latin typeface="Arial"/>
                <a:ea typeface="Arial"/>
                <a:cs typeface="Arial"/>
                <a:sym typeface="Arial"/>
              </a:rPr>
              <a:t>Open Sans</a:t>
            </a:r>
            <a:r>
              <a:rPr lang="es" sz="1200" b="0" i="0" u="none" strike="noStrike" cap="none" dirty="0">
                <a:latin typeface="Arial"/>
                <a:ea typeface="Arial"/>
                <a:cs typeface="Arial"/>
                <a:sym typeface="Arial"/>
              </a:rPr>
              <a:t> ya que se lee con facilidad tanto en pantallas como en materiales impresos.</a:t>
            </a:r>
            <a:endParaRPr dirty="0"/>
          </a:p>
          <a:p>
            <a:pPr marL="114300" marR="0" lvl="1" indent="-10795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Otras opciones son Arial, Arial Narrow, Georgia</a:t>
            </a:r>
            <a:r>
              <a:rPr lang="es" sz="1200" dirty="0">
                <a:latin typeface="Arial"/>
                <a:ea typeface="Arial"/>
                <a:cs typeface="Arial"/>
                <a:sym typeface="Arial"/>
              </a:rPr>
              <a:t> </a:t>
            </a:r>
            <a:r>
              <a:rPr lang="es" sz="1200" b="0" i="0" u="none" strike="noStrike" cap="none" dirty="0">
                <a:latin typeface="Arial"/>
                <a:ea typeface="Arial"/>
                <a:cs typeface="Arial"/>
                <a:sym typeface="Arial"/>
              </a:rPr>
              <a:t>y Open Sans Condensed.</a:t>
            </a:r>
            <a:endParaRPr dirty="0"/>
          </a:p>
        </p:txBody>
      </p:sp>
      <p:sp>
        <p:nvSpPr>
          <p:cNvPr id="368" name="Google Shape;368;p3"/>
          <p:cNvSpPr txBox="1"/>
          <p:nvPr/>
        </p:nvSpPr>
        <p:spPr>
          <a:xfrm>
            <a:off x="463722" y="0"/>
            <a:ext cx="2993853"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1600"/>
              <a:buFont typeface="Arial"/>
              <a:buNone/>
            </a:pPr>
            <a:r>
              <a:rPr lang="es" sz="1600" b="0" i="0" u="none" strike="noStrike" cap="none" dirty="0">
                <a:solidFill>
                  <a:srgbClr val="EF9422"/>
                </a:solidFill>
                <a:highlight>
                  <a:srgbClr val="D9185C"/>
                </a:highlight>
                <a:latin typeface="Arial"/>
                <a:ea typeface="Arial"/>
                <a:cs typeface="Arial"/>
                <a:sym typeface="Arial"/>
              </a:rPr>
              <a:t> </a:t>
            </a:r>
            <a:endParaRPr dirty="0">
              <a:solidFill>
                <a:srgbClr val="EF9422"/>
              </a:solidFill>
            </a:endParaRPr>
          </a:p>
          <a:p>
            <a:pPr marL="0" marR="0" lvl="0" indent="0" algn="l" rtl="0">
              <a:lnSpc>
                <a:spcPct val="90000"/>
              </a:lnSpc>
              <a:spcBef>
                <a:spcPts val="0"/>
              </a:spcBef>
              <a:spcAft>
                <a:spcPts val="0"/>
              </a:spcAft>
              <a:buClr>
                <a:srgbClr val="D91B5C"/>
              </a:buClr>
              <a:buSzPts val="3600"/>
              <a:buFont typeface="Arial"/>
              <a:buNone/>
            </a:pPr>
            <a:r>
              <a:rPr lang="es" sz="3600" b="1" i="0" u="none" strike="noStrike" cap="none" dirty="0">
                <a:solidFill>
                  <a:srgbClr val="EF9422"/>
                </a:solidFill>
                <a:latin typeface="Arial"/>
                <a:ea typeface="Arial"/>
                <a:cs typeface="Arial"/>
                <a:sym typeface="Arial"/>
              </a:rPr>
              <a:t>Diseño,</a:t>
            </a:r>
            <a:endParaRPr dirty="0">
              <a:solidFill>
                <a:srgbClr val="EF9422"/>
              </a:solidFill>
            </a:endParaRPr>
          </a:p>
          <a:p>
            <a:pPr marL="0" marR="0" lvl="0" indent="0" algn="l" rtl="0">
              <a:lnSpc>
                <a:spcPct val="90000"/>
              </a:lnSpc>
              <a:spcBef>
                <a:spcPts val="0"/>
              </a:spcBef>
              <a:spcAft>
                <a:spcPts val="0"/>
              </a:spcAft>
              <a:buClr>
                <a:srgbClr val="D91B5C"/>
              </a:buClr>
              <a:buSzPts val="3600"/>
              <a:buFont typeface="Arial"/>
              <a:buNone/>
            </a:pPr>
            <a:r>
              <a:rPr lang="es" sz="3600" b="1" i="0" u="none" strike="noStrike" cap="none" dirty="0">
                <a:solidFill>
                  <a:srgbClr val="EF9422"/>
                </a:solidFill>
                <a:latin typeface="Arial"/>
                <a:ea typeface="Arial"/>
                <a:cs typeface="Arial"/>
                <a:sym typeface="Arial"/>
              </a:rPr>
              <a:t>Colores</a:t>
            </a:r>
            <a:endParaRPr dirty="0">
              <a:solidFill>
                <a:srgbClr val="EF9422"/>
              </a:solidFill>
            </a:endParaRPr>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EF9422"/>
                </a:solidFill>
                <a:latin typeface="Arial"/>
                <a:ea typeface="Arial"/>
                <a:cs typeface="Arial"/>
                <a:sym typeface="Arial"/>
              </a:rPr>
              <a:t>Y</a:t>
            </a:r>
            <a:r>
              <a:rPr lang="es" sz="3600" b="1" i="0" u="none" strike="noStrike" cap="none" dirty="0">
                <a:solidFill>
                  <a:srgbClr val="EF9422"/>
                </a:solidFill>
                <a:latin typeface="Arial"/>
                <a:ea typeface="Arial"/>
                <a:cs typeface="Arial"/>
                <a:sym typeface="Arial"/>
              </a:rPr>
              <a:t> Fuentes tipográficas</a:t>
            </a:r>
            <a:endParaRPr sz="3600" b="1" i="0" u="none" strike="noStrike" cap="none" dirty="0">
              <a:solidFill>
                <a:srgbClr val="EF942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9422"/>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2028135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9"/>
          <p:cNvSpPr txBox="1"/>
          <p:nvPr/>
        </p:nvSpPr>
        <p:spPr>
          <a:xfrm>
            <a:off x="0" y="0"/>
            <a:ext cx="12192000" cy="6858000"/>
          </a:xfrm>
          <a:prstGeom prst="rect">
            <a:avLst/>
          </a:prstGeom>
          <a:solidFill>
            <a:srgbClr val="01B4E7"/>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2800"/>
              <a:buFont typeface="Arial"/>
              <a:buNone/>
            </a:pPr>
            <a:r>
              <a:rPr lang="es" sz="2800" b="0" i="0" u="none" strike="noStrike" cap="none">
                <a:solidFill>
                  <a:srgbClr val="000000"/>
                </a:solidFill>
                <a:latin typeface="Arial"/>
                <a:ea typeface="Arial"/>
                <a:cs typeface="Arial"/>
                <a:sym typeface="Arial"/>
              </a:rPr>
              <a:t>subencabezado</a:t>
            </a:r>
            <a:endParaRPr/>
          </a:p>
        </p:txBody>
      </p:sp>
      <p:sp>
        <p:nvSpPr>
          <p:cNvPr id="545" name="Google Shape;545;p29"/>
          <p:cNvSpPr txBox="1"/>
          <p:nvPr/>
        </p:nvSpPr>
        <p:spPr>
          <a:xfrm>
            <a:off x="796834" y="2873829"/>
            <a:ext cx="9666515"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500"/>
              <a:buFont typeface="Arial"/>
              <a:buNone/>
            </a:pPr>
            <a:r>
              <a:rPr lang="es" sz="6500" b="1" i="0" u="none" strike="noStrike" cap="none">
                <a:solidFill>
                  <a:srgbClr val="FFFFFF"/>
                </a:solidFill>
                <a:latin typeface="Arial"/>
                <a:ea typeface="Arial"/>
                <a:cs typeface="Arial"/>
                <a:sym typeface="Arial"/>
              </a:rPr>
              <a:t>ESCRIBE UN TITULAR INTERESANTE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0"/>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s" b="0" i="0" u="none"/>
              <a:t>Opciones a tu disposición:</a:t>
            </a:r>
            <a:endParaRPr/>
          </a:p>
          <a:p>
            <a:pPr marL="228600" lvl="1" indent="-169863" algn="l" rtl="0">
              <a:lnSpc>
                <a:spcPct val="100000"/>
              </a:lnSpc>
              <a:spcBef>
                <a:spcPts val="1200"/>
              </a:spcBef>
              <a:spcAft>
                <a:spcPts val="0"/>
              </a:spcAft>
              <a:buClr>
                <a:schemeClr val="dk1"/>
              </a:buClr>
              <a:buSzPts val="1800"/>
              <a:buChar char="•"/>
            </a:pPr>
            <a:r>
              <a:rPr lang="es" b="0" i="0" u="none"/>
              <a:t>Incluye texto en este cuadro</a:t>
            </a:r>
            <a:endParaRPr/>
          </a:p>
          <a:p>
            <a:pPr marL="228600" lvl="1" indent="-169863" algn="l" rtl="0">
              <a:lnSpc>
                <a:spcPct val="100000"/>
              </a:lnSpc>
              <a:spcBef>
                <a:spcPts val="2400"/>
              </a:spcBef>
              <a:spcAft>
                <a:spcPts val="0"/>
              </a:spcAft>
              <a:buClr>
                <a:schemeClr val="dk1"/>
              </a:buClr>
              <a:buSzPts val="1800"/>
              <a:buChar char="•"/>
            </a:pPr>
            <a:r>
              <a:rPr lang="es" b="0" i="0" u="none"/>
              <a:t>Incluye viñetas en este cuadro</a:t>
            </a:r>
            <a:endParaRPr/>
          </a:p>
          <a:p>
            <a:pPr marL="228600" lvl="1" indent="-169863" algn="l" rtl="0">
              <a:lnSpc>
                <a:spcPct val="100000"/>
              </a:lnSpc>
              <a:spcBef>
                <a:spcPts val="2400"/>
              </a:spcBef>
              <a:spcAft>
                <a:spcPts val="0"/>
              </a:spcAft>
              <a:buClr>
                <a:schemeClr val="dk1"/>
              </a:buClr>
              <a:buSzPts val="1800"/>
              <a:buChar char="•"/>
            </a:pPr>
            <a:r>
              <a:rPr lang="es" b="0" i="0" u="none"/>
              <a:t>Borra este cuadro e inserta una fotografía</a:t>
            </a:r>
            <a:endParaRPr/>
          </a:p>
          <a:p>
            <a:pPr marL="228600" lvl="1" indent="-169863" algn="l" rtl="0">
              <a:lnSpc>
                <a:spcPct val="100000"/>
              </a:lnSpc>
              <a:spcBef>
                <a:spcPts val="2400"/>
              </a:spcBef>
              <a:spcAft>
                <a:spcPts val="0"/>
              </a:spcAft>
              <a:buClr>
                <a:schemeClr val="dk1"/>
              </a:buClr>
              <a:buSzPts val="1800"/>
              <a:buChar char="•"/>
            </a:pPr>
            <a:r>
              <a:rPr lang="es" b="0" i="0" u="none"/>
              <a:t>Borra este cuadro e inserta un gráfico</a:t>
            </a:r>
            <a:endParaRPr/>
          </a:p>
        </p:txBody>
      </p:sp>
      <p:sp>
        <p:nvSpPr>
          <p:cNvPr id="551" name="Google Shape;551;p30"/>
          <p:cNvSpPr txBox="1">
            <a:spLocks noGrp="1"/>
          </p:cNvSpPr>
          <p:nvPr>
            <p:ph type="body" idx="2"/>
          </p:nvPr>
        </p:nvSpPr>
        <p:spPr>
          <a:xfrm>
            <a:off x="558800" y="2141538"/>
            <a:ext cx="4978400" cy="113506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s" b="1" i="0" u="none"/>
              <a:t>TÍTULO</a:t>
            </a:r>
            <a:endParaRPr/>
          </a:p>
        </p:txBody>
      </p:sp>
      <p:sp>
        <p:nvSpPr>
          <p:cNvPr id="552" name="Google Shape;552;p30"/>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s" b="0" i="0" u="none"/>
              <a:t>Aquí puedes incluir unas pocas líneas. </a:t>
            </a:r>
            <a:endParaRPr/>
          </a:p>
        </p:txBody>
      </p:sp>
      <p:sp>
        <p:nvSpPr>
          <p:cNvPr id="553" name="Google Shape;553;p3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1"/>
          <p:cNvSpPr txBox="1">
            <a:spLocks noGrp="1"/>
          </p:cNvSpPr>
          <p:nvPr>
            <p:ph type="body" idx="1"/>
          </p:nvPr>
        </p:nvSpPr>
        <p:spPr>
          <a:xfrm>
            <a:off x="558800" y="1434163"/>
            <a:ext cx="4978400" cy="1842437"/>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rmAutofit fontScale="40000" lnSpcReduction="20000"/>
          </a:bodyPr>
          <a:lstStyle/>
          <a:p>
            <a:pPr marL="173038" lvl="0" indent="-173038" algn="l" rtl="0">
              <a:lnSpc>
                <a:spcPct val="90000"/>
              </a:lnSpc>
              <a:spcBef>
                <a:spcPts val="0"/>
              </a:spcBef>
              <a:spcAft>
                <a:spcPts val="0"/>
              </a:spcAft>
              <a:buClr>
                <a:srgbClr val="333333"/>
              </a:buClr>
              <a:buSzPct val="100000"/>
              <a:buFont typeface="Arial"/>
              <a:buChar char="•"/>
            </a:pPr>
            <a:r>
              <a:rPr lang="es" b="1" i="0" u="none"/>
              <a:t>UTILIZA</a:t>
            </a:r>
            <a:endParaRPr/>
          </a:p>
          <a:p>
            <a:pPr marL="173038" lvl="0" indent="-173038" algn="l" rtl="0">
              <a:lnSpc>
                <a:spcPct val="90000"/>
              </a:lnSpc>
              <a:spcBef>
                <a:spcPts val="1000"/>
              </a:spcBef>
              <a:spcAft>
                <a:spcPts val="0"/>
              </a:spcAft>
              <a:buClr>
                <a:srgbClr val="333333"/>
              </a:buClr>
              <a:buSzPct val="100000"/>
              <a:buFont typeface="Arial"/>
              <a:buChar char="•"/>
            </a:pPr>
            <a:r>
              <a:rPr lang="es" b="1" i="0" u="none"/>
              <a:t>VIÑETAS</a:t>
            </a:r>
            <a:endParaRPr/>
          </a:p>
          <a:p>
            <a:pPr marL="119063" lvl="0" indent="-119063" algn="l" rtl="0">
              <a:lnSpc>
                <a:spcPct val="90000"/>
              </a:lnSpc>
              <a:spcBef>
                <a:spcPts val="1000"/>
              </a:spcBef>
              <a:spcAft>
                <a:spcPts val="0"/>
              </a:spcAft>
              <a:buClr>
                <a:srgbClr val="333333"/>
              </a:buClr>
              <a:buSzPct val="100000"/>
              <a:buNone/>
            </a:pPr>
            <a:endParaRPr/>
          </a:p>
          <a:p>
            <a:pPr marL="231775" lvl="0" indent="-231775" algn="l" rtl="0">
              <a:lnSpc>
                <a:spcPct val="90000"/>
              </a:lnSpc>
              <a:spcBef>
                <a:spcPts val="1000"/>
              </a:spcBef>
              <a:spcAft>
                <a:spcPts val="0"/>
              </a:spcAft>
              <a:buClr>
                <a:srgbClr val="333333"/>
              </a:buClr>
              <a:buSzPct val="100000"/>
              <a:buFont typeface="Calibri"/>
              <a:buAutoNum type="arabicPeriod"/>
            </a:pPr>
            <a:r>
              <a:rPr lang="es" b="1" i="0" u="none"/>
              <a:t>TAMBIÉN PUEDES INCLUIR UNA LISTA</a:t>
            </a:r>
            <a:endParaRPr/>
          </a:p>
          <a:p>
            <a:pPr marL="231775" lvl="0" indent="-231775" algn="l" rtl="0">
              <a:lnSpc>
                <a:spcPct val="90000"/>
              </a:lnSpc>
              <a:spcBef>
                <a:spcPts val="1000"/>
              </a:spcBef>
              <a:spcAft>
                <a:spcPts val="0"/>
              </a:spcAft>
              <a:buClr>
                <a:srgbClr val="333333"/>
              </a:buClr>
              <a:buSzPct val="100000"/>
              <a:buFont typeface="Calibri"/>
              <a:buAutoNum type="arabicPeriod"/>
            </a:pPr>
            <a:r>
              <a:rPr lang="es" b="1" i="0" u="none"/>
              <a:t>CON NÚMEROS</a:t>
            </a:r>
            <a:br>
              <a:rPr lang="es"/>
            </a:br>
            <a:endParaRPr/>
          </a:p>
        </p:txBody>
      </p:sp>
      <p:sp>
        <p:nvSpPr>
          <p:cNvPr id="559" name="Google Shape;559;p31"/>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800"/>
              <a:buNone/>
            </a:pPr>
            <a:r>
              <a:rPr lang="es" sz="2800" b="0" i="0" u="none"/>
              <a:t>VIÑETAS</a:t>
            </a:r>
            <a:endParaRPr/>
          </a:p>
          <a:p>
            <a:pPr marL="0" lvl="0" indent="0" algn="l" rtl="0">
              <a:lnSpc>
                <a:spcPct val="90000"/>
              </a:lnSpc>
              <a:spcBef>
                <a:spcPts val="1000"/>
              </a:spcBef>
              <a:spcAft>
                <a:spcPts val="0"/>
              </a:spcAft>
              <a:buClr>
                <a:srgbClr val="333333"/>
              </a:buClr>
              <a:buSzPts val="2800"/>
              <a:buNone/>
            </a:pPr>
            <a:r>
              <a:rPr lang="es" sz="2800" b="0" i="0" u="none"/>
              <a:t>Subencabezado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2"/>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Autofit/>
          </a:bodyPr>
          <a:lstStyle/>
          <a:p>
            <a:pPr marL="0" lvl="0" indent="0" algn="l" rtl="0">
              <a:lnSpc>
                <a:spcPct val="90000"/>
              </a:lnSpc>
              <a:spcBef>
                <a:spcPts val="0"/>
              </a:spcBef>
              <a:spcAft>
                <a:spcPts val="0"/>
              </a:spcAft>
              <a:buClr>
                <a:srgbClr val="48595D"/>
              </a:buClr>
              <a:buSzPts val="4400"/>
              <a:buFont typeface="Calibri"/>
              <a:buNone/>
            </a:pPr>
            <a:r>
              <a:rPr lang="es" b="1" i="0" u="none"/>
              <a:t>GRÁFICOS</a:t>
            </a:r>
            <a:br>
              <a:rPr lang="es"/>
            </a:br>
            <a:r>
              <a:rPr lang="es" sz="3200" b="1" i="0" u="none"/>
              <a:t>SUBENCABEZADO</a:t>
            </a:r>
            <a:endParaRPr/>
          </a:p>
        </p:txBody>
      </p:sp>
      <p:pic>
        <p:nvPicPr>
          <p:cNvPr id="565" name="Google Shape;565;p32"/>
          <p:cNvPicPr preferRelativeResize="0"/>
          <p:nvPr/>
        </p:nvPicPr>
        <p:blipFill rotWithShape="1">
          <a:blip r:embed="rId3">
            <a:alphaModFix/>
          </a:blip>
          <a:srcRect/>
          <a:stretch/>
        </p:blipFill>
        <p:spPr>
          <a:xfrm>
            <a:off x="2945206" y="1909257"/>
            <a:ext cx="8259148" cy="4439292"/>
          </a:xfrm>
          <a:prstGeom prst="rect">
            <a:avLst/>
          </a:prstGeom>
          <a:noFill/>
          <a:ln>
            <a:noFill/>
          </a:ln>
        </p:spPr>
      </p:pic>
      <p:sp>
        <p:nvSpPr>
          <p:cNvPr id="566" name="Google Shape;566;p32"/>
          <p:cNvSpPr txBox="1"/>
          <p:nvPr/>
        </p:nvSpPr>
        <p:spPr>
          <a:xfrm>
            <a:off x="604851" y="4380126"/>
            <a:ext cx="3432517" cy="135421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s" sz="2200" b="0" i="0" u="none" strike="noStrike" cap="none">
                <a:solidFill>
                  <a:srgbClr val="FFFFFF"/>
                </a:solidFill>
                <a:latin typeface="Arial"/>
                <a:ea typeface="Arial"/>
                <a:cs typeface="Arial"/>
                <a:sym typeface="Arial"/>
              </a:rPr>
              <a:t>Aquí puedes incluir una leyenda. Reemplaza el mapa con un gráfico obtenido en internet o sacado de tus documentos.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3"/>
          <p:cNvSpPr/>
          <p:nvPr/>
        </p:nvSpPr>
        <p:spPr>
          <a:xfrm>
            <a:off x="0" y="0"/>
            <a:ext cx="12192000" cy="685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3"/>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None/>
            </a:pPr>
            <a:r>
              <a:rPr lang="es" b="0" i="0" u="none"/>
              <a:t>Utiliza este espacio para explicar el dato interesante que se muestra a la derecha.</a:t>
            </a:r>
            <a:endParaRPr/>
          </a:p>
        </p:txBody>
      </p:sp>
      <p:sp>
        <p:nvSpPr>
          <p:cNvPr id="573" name="Google Shape;573;p33"/>
          <p:cNvSpPr txBox="1">
            <a:spLocks noGrp="1"/>
          </p:cNvSpPr>
          <p:nvPr>
            <p:ph type="body" idx="4"/>
          </p:nvPr>
        </p:nvSpPr>
        <p:spPr>
          <a:xfrm>
            <a:off x="296332" y="1808828"/>
            <a:ext cx="5906347" cy="146777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s" b="1" i="0" u="none"/>
              <a:t>DATOS PROMINENTES</a:t>
            </a:r>
            <a:endParaRPr/>
          </a:p>
          <a:p>
            <a:pPr marL="0" lvl="0" indent="0" algn="l" rtl="0">
              <a:lnSpc>
                <a:spcPct val="90000"/>
              </a:lnSpc>
              <a:spcBef>
                <a:spcPts val="1000"/>
              </a:spcBef>
              <a:spcAft>
                <a:spcPts val="0"/>
              </a:spcAft>
              <a:buClr>
                <a:schemeClr val="lt1"/>
              </a:buClr>
              <a:buSzPts val="4400"/>
              <a:buNone/>
            </a:pPr>
            <a:r>
              <a:rPr lang="es" b="1" i="0" u="none"/>
              <a:t>SUBENCABEZADO</a:t>
            </a:r>
            <a:endParaRPr/>
          </a:p>
        </p:txBody>
      </p:sp>
      <p:sp>
        <p:nvSpPr>
          <p:cNvPr id="574" name="Google Shape;574;p3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s"/>
              <a:t>35</a:t>
            </a:fld>
            <a:endParaRPr/>
          </a:p>
        </p:txBody>
      </p:sp>
      <p:sp>
        <p:nvSpPr>
          <p:cNvPr id="575" name="Google Shape;575;p33"/>
          <p:cNvSpPr/>
          <p:nvPr/>
        </p:nvSpPr>
        <p:spPr>
          <a:xfrm>
            <a:off x="7312013" y="1234846"/>
            <a:ext cx="4251158" cy="4251158"/>
          </a:xfrm>
          <a:prstGeom prst="ellipse">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576" name="Google Shape;576;p33"/>
          <p:cNvSpPr txBox="1"/>
          <p:nvPr/>
        </p:nvSpPr>
        <p:spPr>
          <a:xfrm>
            <a:off x="7312014" y="2698705"/>
            <a:ext cx="425115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0000" b="1" i="0" u="none">
                <a:solidFill>
                  <a:srgbClr val="FFFFFF"/>
                </a:solidFill>
                <a:latin typeface="Arial Black"/>
                <a:ea typeface="Arial Black"/>
                <a:cs typeface="Arial Black"/>
                <a:sym typeface="Arial Black"/>
              </a:rPr>
              <a:t>75%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4"/>
          <p:cNvSpPr/>
          <p:nvPr/>
        </p:nvSpPr>
        <p:spPr>
          <a:xfrm>
            <a:off x="0" y="0"/>
            <a:ext cx="1219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34"/>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None/>
            </a:pPr>
            <a:r>
              <a:rPr lang="es" b="0" i="0" u="none" dirty="0"/>
              <a:t>Utiliza este espacio para explicar el dato interesante que se muestra a la derecha.</a:t>
            </a:r>
            <a:endParaRPr dirty="0"/>
          </a:p>
          <a:p>
            <a:pPr marL="0" lvl="0" indent="0" algn="l" rtl="0">
              <a:lnSpc>
                <a:spcPct val="90000"/>
              </a:lnSpc>
              <a:spcBef>
                <a:spcPts val="1000"/>
              </a:spcBef>
              <a:spcAft>
                <a:spcPts val="0"/>
              </a:spcAft>
              <a:buClr>
                <a:schemeClr val="lt1"/>
              </a:buClr>
              <a:buSzPts val="3300"/>
              <a:buNone/>
            </a:pPr>
            <a:endParaRPr dirty="0"/>
          </a:p>
        </p:txBody>
      </p:sp>
      <p:sp>
        <p:nvSpPr>
          <p:cNvPr id="583" name="Google Shape;583;p34"/>
          <p:cNvSpPr txBox="1">
            <a:spLocks noGrp="1"/>
          </p:cNvSpPr>
          <p:nvPr>
            <p:ph type="body" idx="4"/>
          </p:nvPr>
        </p:nvSpPr>
        <p:spPr>
          <a:xfrm>
            <a:off x="296332" y="1808828"/>
            <a:ext cx="5906347" cy="146777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s" b="1" i="0" u="none" dirty="0"/>
              <a:t>DATOS PROMINENTES</a:t>
            </a:r>
            <a:endParaRPr dirty="0"/>
          </a:p>
          <a:p>
            <a:pPr marL="0" lvl="0" indent="0" algn="l" rtl="0">
              <a:lnSpc>
                <a:spcPct val="90000"/>
              </a:lnSpc>
              <a:spcBef>
                <a:spcPts val="1000"/>
              </a:spcBef>
              <a:spcAft>
                <a:spcPts val="0"/>
              </a:spcAft>
              <a:buClr>
                <a:schemeClr val="lt1"/>
              </a:buClr>
              <a:buSzPts val="4400"/>
              <a:buNone/>
            </a:pPr>
            <a:r>
              <a:rPr lang="es" b="1" i="0" u="none" dirty="0"/>
              <a:t>SUBENCABEZADO</a:t>
            </a:r>
            <a:endParaRPr dirty="0"/>
          </a:p>
        </p:txBody>
      </p:sp>
      <p:sp>
        <p:nvSpPr>
          <p:cNvPr id="584" name="Google Shape;584;p3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s"/>
              <a:t>36</a:t>
            </a:fld>
            <a:endParaRPr/>
          </a:p>
        </p:txBody>
      </p:sp>
      <p:sp>
        <p:nvSpPr>
          <p:cNvPr id="585" name="Google Shape;585;p34"/>
          <p:cNvSpPr/>
          <p:nvPr/>
        </p:nvSpPr>
        <p:spPr>
          <a:xfrm>
            <a:off x="7312013" y="1234846"/>
            <a:ext cx="4251158" cy="4251158"/>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586" name="Google Shape;586;p34"/>
          <p:cNvSpPr txBox="1"/>
          <p:nvPr/>
        </p:nvSpPr>
        <p:spPr>
          <a:xfrm>
            <a:off x="7312014" y="2698705"/>
            <a:ext cx="425115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0000" b="1" i="0" u="none">
                <a:solidFill>
                  <a:srgbClr val="FFFFFF"/>
                </a:solidFill>
                <a:latin typeface="Arial Black"/>
                <a:ea typeface="Arial Black"/>
                <a:cs typeface="Arial Black"/>
                <a:sym typeface="Arial Black"/>
              </a:rPr>
              <a:t>75%</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Google Shape;591;p35"/>
          <p:cNvGrpSpPr/>
          <p:nvPr/>
        </p:nvGrpSpPr>
        <p:grpSpPr>
          <a:xfrm>
            <a:off x="1076459" y="2762155"/>
            <a:ext cx="2454681" cy="2454681"/>
            <a:chOff x="2345919" y="-5196840"/>
            <a:chExt cx="2454681" cy="2454681"/>
          </a:xfrm>
        </p:grpSpPr>
        <p:sp>
          <p:nvSpPr>
            <p:cNvPr id="592" name="Google Shape;592;p35"/>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35"/>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35"/>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5" name="Google Shape;595;p35"/>
          <p:cNvGrpSpPr/>
          <p:nvPr/>
        </p:nvGrpSpPr>
        <p:grpSpPr>
          <a:xfrm>
            <a:off x="4525890" y="2486317"/>
            <a:ext cx="3006358" cy="3006358"/>
            <a:chOff x="4959122" y="-5472678"/>
            <a:chExt cx="3006358" cy="3006358"/>
          </a:xfrm>
        </p:grpSpPr>
        <p:sp>
          <p:nvSpPr>
            <p:cNvPr id="596" name="Google Shape;596;p35"/>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35"/>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35"/>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9" name="Google Shape;599;p35"/>
          <p:cNvGrpSpPr/>
          <p:nvPr/>
        </p:nvGrpSpPr>
        <p:grpSpPr>
          <a:xfrm>
            <a:off x="8251159" y="2486317"/>
            <a:ext cx="3006358" cy="3006358"/>
            <a:chOff x="8124002" y="-5472678"/>
            <a:chExt cx="3006358" cy="3006358"/>
          </a:xfrm>
        </p:grpSpPr>
        <p:sp>
          <p:nvSpPr>
            <p:cNvPr id="600" name="Google Shape;600;p35"/>
            <p:cNvSpPr/>
            <p:nvPr/>
          </p:nvSpPr>
          <p:spPr>
            <a:xfrm rot="-9900000">
              <a:off x="8399840" y="-5196840"/>
              <a:ext cx="2454681" cy="2454681"/>
            </a:xfrm>
            <a:prstGeom prst="blockArc">
              <a:avLst>
                <a:gd name="adj1" fmla="val 18168680"/>
                <a:gd name="adj2" fmla="val 8725862"/>
                <a:gd name="adj3" fmla="val 2155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35"/>
            <p:cNvSpPr/>
            <p:nvPr/>
          </p:nvSpPr>
          <p:spPr>
            <a:xfrm rot="-9900000">
              <a:off x="8399840" y="-5196840"/>
              <a:ext cx="2454681" cy="2454681"/>
            </a:xfrm>
            <a:prstGeom prst="blockArc">
              <a:avLst>
                <a:gd name="adj1" fmla="val 8708587"/>
                <a:gd name="adj2" fmla="val 13474308"/>
                <a:gd name="adj3" fmla="val 21580"/>
              </a:avLst>
            </a:prstGeom>
            <a:solidFill>
              <a:srgbClr val="17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35"/>
            <p:cNvSpPr/>
            <p:nvPr/>
          </p:nvSpPr>
          <p:spPr>
            <a:xfrm rot="-9900000">
              <a:off x="8399840" y="-5196840"/>
              <a:ext cx="2454681" cy="2454681"/>
            </a:xfrm>
            <a:prstGeom prst="blockArc">
              <a:avLst>
                <a:gd name="adj1" fmla="val 13463912"/>
                <a:gd name="adj2" fmla="val 18191156"/>
                <a:gd name="adj3" fmla="val 21625"/>
              </a:avLst>
            </a:prstGeom>
            <a:solidFill>
              <a:srgbClr val="F7A8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603" name="Google Shape;603;p3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Autofit/>
          </a:bodyPr>
          <a:lstStyle/>
          <a:p>
            <a:pPr marL="0" lvl="0" indent="0" algn="l" rtl="0">
              <a:lnSpc>
                <a:spcPct val="90000"/>
              </a:lnSpc>
              <a:spcBef>
                <a:spcPts val="0"/>
              </a:spcBef>
              <a:spcAft>
                <a:spcPts val="0"/>
              </a:spcAft>
              <a:buClr>
                <a:srgbClr val="48595D"/>
              </a:buClr>
              <a:buSzPts val="4400"/>
              <a:buFont typeface="Calibri"/>
              <a:buNone/>
            </a:pPr>
            <a:r>
              <a:rPr lang="es" b="1" i="0" u="none"/>
              <a:t>GRÁFICOS</a:t>
            </a:r>
            <a:br>
              <a:rPr lang="es"/>
            </a:br>
            <a:r>
              <a:rPr lang="es" sz="3200" b="1" i="0" u="none"/>
              <a:t>SUBENCABEZADO</a:t>
            </a:r>
            <a:endParaRPr/>
          </a:p>
        </p:txBody>
      </p:sp>
      <p:sp>
        <p:nvSpPr>
          <p:cNvPr id="604" name="Google Shape;604;p35"/>
          <p:cNvSpPr txBox="1"/>
          <p:nvPr/>
        </p:nvSpPr>
        <p:spPr>
          <a:xfrm>
            <a:off x="659781" y="1713308"/>
            <a:ext cx="337554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3300" b="0" i="0" u="none">
                <a:solidFill>
                  <a:schemeClr val="lt1"/>
                </a:solidFill>
                <a:latin typeface="Calibri"/>
                <a:ea typeface="Calibri"/>
                <a:cs typeface="Calibri"/>
                <a:sym typeface="Calibri"/>
              </a:rPr>
              <a:t>NOMBRE DEL GRÁFICO</a:t>
            </a:r>
            <a:endParaRPr/>
          </a:p>
        </p:txBody>
      </p:sp>
      <p:sp>
        <p:nvSpPr>
          <p:cNvPr id="605" name="Google Shape;605;p35"/>
          <p:cNvSpPr txBox="1"/>
          <p:nvPr/>
        </p:nvSpPr>
        <p:spPr>
          <a:xfrm>
            <a:off x="4408032" y="1731063"/>
            <a:ext cx="3242071"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3300" b="0" i="0" u="none">
                <a:solidFill>
                  <a:schemeClr val="lt1"/>
                </a:solidFill>
                <a:latin typeface="Calibri"/>
                <a:ea typeface="Calibri"/>
                <a:cs typeface="Calibri"/>
                <a:sym typeface="Calibri"/>
              </a:rPr>
              <a:t>NOMBRE DEL GRÁFICO</a:t>
            </a:r>
            <a:endParaRPr/>
          </a:p>
        </p:txBody>
      </p:sp>
      <p:sp>
        <p:nvSpPr>
          <p:cNvPr id="606" name="Google Shape;606;p35"/>
          <p:cNvSpPr txBox="1"/>
          <p:nvPr/>
        </p:nvSpPr>
        <p:spPr>
          <a:xfrm>
            <a:off x="8022814" y="1720344"/>
            <a:ext cx="337554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3300" b="0" i="0" u="none">
                <a:solidFill>
                  <a:schemeClr val="lt1"/>
                </a:solidFill>
                <a:latin typeface="Calibri"/>
                <a:ea typeface="Calibri"/>
                <a:cs typeface="Calibri"/>
                <a:sym typeface="Calibri"/>
              </a:rPr>
              <a:t>NOMBRE DEL GRÁFICO</a:t>
            </a:r>
            <a:endParaRPr/>
          </a:p>
        </p:txBody>
      </p:sp>
      <p:sp>
        <p:nvSpPr>
          <p:cNvPr id="607" name="Google Shape;607;p35"/>
          <p:cNvSpPr txBox="1"/>
          <p:nvPr/>
        </p:nvSpPr>
        <p:spPr>
          <a:xfrm>
            <a:off x="659781" y="5212228"/>
            <a:ext cx="3375540" cy="16457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 sz="2200" b="0" i="0" u="none">
                <a:solidFill>
                  <a:schemeClr val="lt1"/>
                </a:solidFill>
                <a:latin typeface="Calibri"/>
                <a:ea typeface="Calibri"/>
                <a:cs typeface="Calibri"/>
                <a:sym typeface="Calibri"/>
              </a:rPr>
              <a:t>Leyenda</a:t>
            </a:r>
            <a:endParaRPr/>
          </a:p>
        </p:txBody>
      </p:sp>
      <p:sp>
        <p:nvSpPr>
          <p:cNvPr id="608" name="Google Shape;608;p35"/>
          <p:cNvSpPr txBox="1"/>
          <p:nvPr/>
        </p:nvSpPr>
        <p:spPr>
          <a:xfrm>
            <a:off x="4314101" y="5212229"/>
            <a:ext cx="3375540" cy="16457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 sz="2200" b="0" i="0" u="none">
                <a:solidFill>
                  <a:schemeClr val="lt1"/>
                </a:solidFill>
                <a:latin typeface="Calibri"/>
                <a:ea typeface="Calibri"/>
                <a:cs typeface="Calibri"/>
                <a:sym typeface="Calibri"/>
              </a:rPr>
              <a:t>Leyenda</a:t>
            </a:r>
            <a:endParaRPr/>
          </a:p>
        </p:txBody>
      </p:sp>
      <p:sp>
        <p:nvSpPr>
          <p:cNvPr id="609" name="Google Shape;609;p35"/>
          <p:cNvSpPr txBox="1"/>
          <p:nvPr/>
        </p:nvSpPr>
        <p:spPr>
          <a:xfrm>
            <a:off x="8012042" y="5212228"/>
            <a:ext cx="3375540" cy="16457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 sz="2200" b="0" i="0" u="none">
                <a:solidFill>
                  <a:schemeClr val="lt1"/>
                </a:solidFill>
                <a:latin typeface="Calibri"/>
                <a:ea typeface="Calibri"/>
                <a:cs typeface="Calibri"/>
                <a:sym typeface="Calibri"/>
              </a:rPr>
              <a:t>Leyenda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9" name="Google Shape;619;p37"/>
          <p:cNvPicPr preferRelativeResize="0"/>
          <p:nvPr/>
        </p:nvPicPr>
        <p:blipFill rotWithShape="1">
          <a:blip r:embed="rId3">
            <a:alphaModFix/>
          </a:blip>
          <a:srcRect t="18788"/>
          <a:stretch/>
        </p:blipFill>
        <p:spPr>
          <a:xfrm>
            <a:off x="20" y="1282"/>
            <a:ext cx="12191980" cy="68567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4C7283B5-7FD7-9E5C-F076-4A7D2114FDD4}"/>
              </a:ext>
            </a:extLst>
          </p:cNvPr>
          <p:cNvSpPr txBox="1">
            <a:spLocks/>
          </p:cNvSpPr>
          <p:nvPr/>
        </p:nvSpPr>
        <p:spPr>
          <a:xfrm>
            <a:off x="159805" y="183148"/>
            <a:ext cx="5715435" cy="267926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SEMINARIO EQUIPO DISTRITAL 2024-25</a:t>
            </a:r>
            <a:br>
              <a:rPr kumimoji="0" lang="es-ES" sz="3200" b="1" i="0" u="none" strike="noStrike" kern="1200" cap="none" spc="0" normalizeH="0" baseline="0" noProof="0" dirty="0">
                <a:ln>
                  <a:noFill/>
                </a:ln>
                <a:solidFill>
                  <a:srgbClr val="F7A81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s-ES" sz="3200" b="0" i="0" u="none" strike="noStrike" kern="1200" cap="none" spc="0" normalizeH="0" baseline="0" noProof="0" dirty="0">
                <a:ln>
                  <a:noFill/>
                </a:ln>
                <a:solidFill>
                  <a:srgbClr val="F7A81B"/>
                </a:solidFill>
                <a:effectLst/>
                <a:uLnTx/>
                <a:uFillTx/>
                <a:latin typeface="Open Sans" panose="020B0606030504020204" pitchFamily="34" charset="0"/>
                <a:ea typeface="Open Sans" panose="020B0606030504020204" pitchFamily="34" charset="0"/>
                <a:cs typeface="Open Sans" panose="020B0606030504020204" pitchFamily="34" charset="0"/>
              </a:rPr>
              <a:t>Vila-Seca, 27 enero 2024</a:t>
            </a:r>
            <a:endParaRPr kumimoji="0" lang="es" sz="3200" b="0" i="0" u="none" strike="noStrike" kern="1200" cap="none" spc="0" normalizeH="0" baseline="0" noProof="0" dirty="0">
              <a:ln>
                <a:noFill/>
              </a:ln>
              <a:solidFill>
                <a:srgbClr val="F7A81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Conector recto 12">
            <a:extLst>
              <a:ext uri="{FF2B5EF4-FFF2-40B4-BE49-F238E27FC236}">
                <a16:creationId xmlns:a16="http://schemas.microsoft.com/office/drawing/2014/main" id="{26F64519-54F6-59CF-3A98-FF1C472A4C1A}"/>
              </a:ext>
            </a:extLst>
          </p:cNvPr>
          <p:cNvCxnSpPr>
            <a:cxnSpLocks/>
          </p:cNvCxnSpPr>
          <p:nvPr/>
        </p:nvCxnSpPr>
        <p:spPr>
          <a:xfrm>
            <a:off x="5857680" y="542432"/>
            <a:ext cx="0" cy="1960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3">
            <a:extLst>
              <a:ext uri="{FF2B5EF4-FFF2-40B4-BE49-F238E27FC236}">
                <a16:creationId xmlns:a16="http://schemas.microsoft.com/office/drawing/2014/main" id="{34F9D783-51CE-A6C5-177B-7C58D3FDAA4E}"/>
              </a:ext>
            </a:extLst>
          </p:cNvPr>
          <p:cNvSpPr txBox="1">
            <a:spLocks/>
          </p:cNvSpPr>
          <p:nvPr/>
        </p:nvSpPr>
        <p:spPr>
          <a:xfrm>
            <a:off x="1292802" y="4481174"/>
            <a:ext cx="5320147"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 sz="4800" b="1" i="0" u="none" strike="noStrike" kern="1200" cap="none" spc="0" normalizeH="0" baseline="0" noProof="0" dirty="0">
              <a:ln>
                <a:noFill/>
              </a:ln>
              <a:solidFill>
                <a:srgbClr val="F7A81B"/>
              </a:solidFill>
              <a:effectLst/>
              <a:uLnTx/>
              <a:uFillTx/>
              <a:latin typeface="Frutiger 75 Black" pitchFamily="2" charset="77"/>
              <a:ea typeface="+mn-ea"/>
              <a:cs typeface="Arial" panose="020B0604020202020204" pitchFamily="34" charset="0"/>
            </a:endParaRPr>
          </a:p>
        </p:txBody>
      </p:sp>
      <p:sp>
        <p:nvSpPr>
          <p:cNvPr id="18" name="Rectángulo 17">
            <a:extLst>
              <a:ext uri="{FF2B5EF4-FFF2-40B4-BE49-F238E27FC236}">
                <a16:creationId xmlns:a16="http://schemas.microsoft.com/office/drawing/2014/main" id="{AE13C1EA-0F7B-A212-DE1C-A219B5C1F3C2}"/>
              </a:ext>
            </a:extLst>
          </p:cNvPr>
          <p:cNvSpPr/>
          <p:nvPr/>
        </p:nvSpPr>
        <p:spPr>
          <a:xfrm>
            <a:off x="796687" y="5214340"/>
            <a:ext cx="149728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D3670DDF-974B-0C38-8759-895A750E4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534" y="3602180"/>
            <a:ext cx="9284291" cy="2713388"/>
          </a:xfrm>
          <a:prstGeom prst="rect">
            <a:avLst/>
          </a:prstGeom>
        </p:spPr>
      </p:pic>
      <p:sp>
        <p:nvSpPr>
          <p:cNvPr id="8" name="Rectángulo 7">
            <a:extLst>
              <a:ext uri="{FF2B5EF4-FFF2-40B4-BE49-F238E27FC236}">
                <a16:creationId xmlns:a16="http://schemas.microsoft.com/office/drawing/2014/main" id="{556C6EE7-B3F0-13DF-20C3-3323C68D615B}"/>
              </a:ext>
            </a:extLst>
          </p:cNvPr>
          <p:cNvSpPr/>
          <p:nvPr/>
        </p:nvSpPr>
        <p:spPr>
          <a:xfrm>
            <a:off x="7834761" y="904694"/>
            <a:ext cx="3860800" cy="1636889"/>
          </a:xfrm>
          <a:prstGeom prst="rect">
            <a:avLst/>
          </a:prstGeom>
          <a:solidFill>
            <a:srgbClr val="00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le 4">
            <a:extLst>
              <a:ext uri="{FF2B5EF4-FFF2-40B4-BE49-F238E27FC236}">
                <a16:creationId xmlns:a16="http://schemas.microsoft.com/office/drawing/2014/main" id="{0B90A73C-0166-72C7-E2C1-2862A20EDEB3}"/>
              </a:ext>
            </a:extLst>
          </p:cNvPr>
          <p:cNvSpPr>
            <a:spLocks noGrp="1"/>
          </p:cNvSpPr>
          <p:nvPr>
            <p:ph type="ctrTitle"/>
          </p:nvPr>
        </p:nvSpPr>
        <p:spPr>
          <a:xfrm>
            <a:off x="6316762" y="696669"/>
            <a:ext cx="4803352" cy="1451621"/>
          </a:xfrm>
          <a:prstGeom prst="rect">
            <a:avLst/>
          </a:prstGeom>
        </p:spPr>
        <p:txBody>
          <a:bodyPr lIns="91440" tIns="45720" rIns="91440" bIns="45720" anchor="b"/>
          <a:lstStyle/>
          <a:p>
            <a:pPr algn="l"/>
            <a:r>
              <a:rPr lang="es" sz="4200" b="0" dirty="0">
                <a:latin typeface="Open Sans"/>
                <a:ea typeface="Open Sans"/>
                <a:cs typeface="Open Sans"/>
              </a:rPr>
              <a:t>COMITÉ DISTRITAL </a:t>
            </a:r>
            <a:r>
              <a:rPr lang="es" sz="3500" dirty="0">
                <a:latin typeface="Open Sans"/>
                <a:ea typeface="Open Sans"/>
                <a:cs typeface="Open Sans"/>
              </a:rPr>
              <a:t>NOMBRE_COMITÉ</a:t>
            </a:r>
            <a:endParaRPr lang="en-US" sz="3500" dirty="0"/>
          </a:p>
        </p:txBody>
      </p:sp>
    </p:spTree>
    <p:extLst>
      <p:ext uri="{BB962C8B-B14F-4D97-AF65-F5344CB8AC3E}">
        <p14:creationId xmlns:p14="http://schemas.microsoft.com/office/powerpoint/2010/main" val="3760988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 name="Imagen 2">
            <a:extLst>
              <a:ext uri="{FF2B5EF4-FFF2-40B4-BE49-F238E27FC236}">
                <a16:creationId xmlns:a16="http://schemas.microsoft.com/office/drawing/2014/main" id="{B0239A4A-C5AE-9E0D-FEE4-06B7DCC8A9EF}"/>
              </a:ext>
            </a:extLst>
          </p:cNvPr>
          <p:cNvPicPr>
            <a:picLocks noChangeAspect="1"/>
          </p:cNvPicPr>
          <p:nvPr/>
        </p:nvPicPr>
        <p:blipFill>
          <a:blip r:embed="rId3"/>
          <a:stretch>
            <a:fillRect/>
          </a:stretch>
        </p:blipFill>
        <p:spPr>
          <a:xfrm>
            <a:off x="802466" y="218854"/>
            <a:ext cx="10587068" cy="6639146"/>
          </a:xfrm>
          <a:prstGeom prst="rect">
            <a:avLst/>
          </a:prstGeom>
        </p:spPr>
      </p:pic>
    </p:spTree>
    <p:extLst>
      <p:ext uri="{BB962C8B-B14F-4D97-AF65-F5344CB8AC3E}">
        <p14:creationId xmlns:p14="http://schemas.microsoft.com/office/powerpoint/2010/main" val="1337728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CC79-2CB8-6D74-504B-D0F103036260}"/>
              </a:ext>
            </a:extLst>
          </p:cNvPr>
          <p:cNvSpPr>
            <a:spLocks noGrp="1"/>
          </p:cNvSpPr>
          <p:nvPr>
            <p:ph type="title"/>
          </p:nvPr>
        </p:nvSpPr>
        <p:spPr>
          <a:xfrm>
            <a:off x="380999" y="104272"/>
            <a:ext cx="11506200" cy="1034142"/>
          </a:xfrm>
        </p:spPr>
        <p:txBody>
          <a:bodyPr lIns="91440" tIns="45720" rIns="91440" bIns="45720" anchor="b"/>
          <a:lstStyle/>
          <a:p>
            <a:pPr algn="ctr"/>
            <a:r>
              <a:rPr lang="en-US" sz="4200" b="1" dirty="0">
                <a:latin typeface="Open Sans"/>
                <a:ea typeface="Open Sans"/>
                <a:cs typeface="Open Sans"/>
              </a:rPr>
              <a:t>EQUIPO DEL COMITÉ</a:t>
            </a:r>
            <a:endParaRPr lang="en-US" sz="4200" b="1" dirty="0"/>
          </a:p>
        </p:txBody>
      </p:sp>
      <p:sp>
        <p:nvSpPr>
          <p:cNvPr id="3" name="Marcador de contenido 2">
            <a:extLst>
              <a:ext uri="{FF2B5EF4-FFF2-40B4-BE49-F238E27FC236}">
                <a16:creationId xmlns:a16="http://schemas.microsoft.com/office/drawing/2014/main" id="{23AA0767-4819-CB0E-55E1-C9C90091E024}"/>
              </a:ext>
            </a:extLst>
          </p:cNvPr>
          <p:cNvSpPr>
            <a:spLocks noGrp="1"/>
          </p:cNvSpPr>
          <p:nvPr>
            <p:ph idx="1"/>
          </p:nvPr>
        </p:nvSpPr>
        <p:spPr/>
        <p:txBody>
          <a:bodyPr/>
          <a:lstStyle/>
          <a:p>
            <a:endParaRPr lang="es-ES"/>
          </a:p>
        </p:txBody>
      </p:sp>
      <p:sp>
        <p:nvSpPr>
          <p:cNvPr id="4" name="Subtítulo 3">
            <a:extLst>
              <a:ext uri="{FF2B5EF4-FFF2-40B4-BE49-F238E27FC236}">
                <a16:creationId xmlns:a16="http://schemas.microsoft.com/office/drawing/2014/main" id="{2E6CA6FD-62A4-8664-C798-2648E71ECE38}"/>
              </a:ext>
            </a:extLst>
          </p:cNvPr>
          <p:cNvSpPr>
            <a:spLocks noGrp="1"/>
          </p:cNvSpPr>
          <p:nvPr>
            <p:ph type="subTitle" idx="13"/>
          </p:nvPr>
        </p:nvSpPr>
        <p:spPr/>
        <p:txBody>
          <a:bodyPr/>
          <a:lstStyle/>
          <a:p>
            <a:endParaRPr lang="es-ES"/>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sz="12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88F72D9A-7EB5-9BBF-DF6A-E774AF7CCC1D}"/>
              </a:ext>
            </a:extLst>
          </p:cNvPr>
          <p:cNvSpPr>
            <a:spLocks noGrp="1"/>
          </p:cNvSpPr>
          <p:nvPr>
            <p:ph type="ctrTitle"/>
          </p:nvPr>
        </p:nvSpPr>
        <p:spPr/>
        <p:txBody>
          <a:bodyPr lIns="91440" tIns="45720" rIns="91440" bIns="45720" anchor="b"/>
          <a:lstStyle/>
          <a:p>
            <a:r>
              <a:rPr lang="en-US" sz="4200" dirty="0">
                <a:latin typeface="Open Sans"/>
                <a:ea typeface="Open Sans"/>
                <a:cs typeface="Open Sans"/>
              </a:rPr>
              <a:t>METAS Y OBJETIVOS</a:t>
            </a:r>
            <a:endParaRPr lang="en-US" sz="4200" dirty="0"/>
          </a:p>
        </p:txBody>
      </p:sp>
      <p:graphicFrame>
        <p:nvGraphicFramePr>
          <p:cNvPr id="10" name="Content Placeholder 7">
            <a:extLst>
              <a:ext uri="{FF2B5EF4-FFF2-40B4-BE49-F238E27FC236}">
                <a16:creationId xmlns:a16="http://schemas.microsoft.com/office/drawing/2014/main" id="{611DE7A8-FF65-5DA3-D33C-877F27EFCD71}"/>
              </a:ext>
            </a:extLst>
          </p:cNvPr>
          <p:cNvGraphicFramePr>
            <a:graphicFrameLocks noGrp="1"/>
          </p:cNvGraphicFramePr>
          <p:nvPr>
            <p:ph idx="4294967295"/>
            <p:extLst>
              <p:ext uri="{D42A27DB-BD31-4B8C-83A1-F6EECF244321}">
                <p14:modId xmlns:p14="http://schemas.microsoft.com/office/powerpoint/2010/main" val="2219068606"/>
              </p:ext>
            </p:extLst>
          </p:nvPr>
        </p:nvGraphicFramePr>
        <p:xfrm>
          <a:off x="838200" y="1599224"/>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355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2C9A2B0-1ED6-361F-4CA1-F71C606210F7}"/>
              </a:ext>
            </a:extLst>
          </p:cNvPr>
          <p:cNvSpPr txBox="1">
            <a:spLocks/>
          </p:cNvSpPr>
          <p:nvPr/>
        </p:nvSpPr>
        <p:spPr>
          <a:xfrm rot="10800000" flipV="1">
            <a:off x="618328" y="1864426"/>
            <a:ext cx="6554367" cy="40969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Tx/>
              <a:buSzTx/>
              <a:buFont typeface="Wingdings"/>
              <a:buChar char="q"/>
              <a:tabLst/>
              <a:defRPr/>
            </a:pPr>
            <a:r>
              <a:rPr lang="es-ES" b="1" dirty="0">
                <a:latin typeface="Arial"/>
                <a:ea typeface="Open Sans"/>
                <a:cs typeface="Arial"/>
              </a:rPr>
              <a:t> 2022-2023</a:t>
            </a:r>
            <a:br>
              <a:rPr lang="es-ES" dirty="0">
                <a:latin typeface="Arial"/>
                <a:ea typeface="Open Sans"/>
                <a:cs typeface="Arial"/>
              </a:rPr>
            </a:br>
            <a:r>
              <a:rPr lang="es-ES" dirty="0">
                <a:latin typeface="Arial"/>
                <a:ea typeface="Open Sans"/>
                <a:cs typeface="Arial"/>
              </a:rPr>
              <a:t>…</a:t>
            </a:r>
          </a:p>
          <a:p>
            <a:pPr marL="0" marR="0" lvl="0" indent="0" defTabSz="914400" rtl="0" eaLnBrk="1" fontAlgn="auto" latinLnBrk="0" hangingPunct="1">
              <a:lnSpc>
                <a:spcPct val="90000"/>
              </a:lnSpc>
              <a:spcBef>
                <a:spcPts val="1000"/>
              </a:spcBef>
              <a:spcAft>
                <a:spcPts val="0"/>
              </a:spcAft>
              <a:buClrTx/>
              <a:buSzTx/>
              <a:buNone/>
              <a:tabLst/>
              <a:defRPr/>
            </a:pPr>
            <a:endParaRPr lang="es" dirty="0">
              <a:solidFill>
                <a:prstClr val="black"/>
              </a:solidFill>
              <a:latin typeface="Bahnschrift Light" panose="020B0502040204020203" pitchFamily="34" charset="0"/>
              <a:ea typeface="Open Sans" panose="020B0606030504020204" pitchFamily="34" charset="0"/>
              <a:cs typeface="Open Sans" panose="020B0606030504020204" pitchFamily="34" charset="0"/>
            </a:endParaRPr>
          </a:p>
          <a:p>
            <a:pPr>
              <a:buFont typeface="Wingdings"/>
              <a:buChar char="q"/>
              <a:defRPr/>
            </a:pPr>
            <a:r>
              <a:rPr lang="es" b="1" dirty="0">
                <a:latin typeface="Arial"/>
                <a:ea typeface="Open Sans"/>
                <a:cs typeface="Arial"/>
              </a:rPr>
              <a:t>2023-2024</a:t>
            </a:r>
            <a:br>
              <a:rPr lang="es" dirty="0">
                <a:latin typeface="Arial"/>
                <a:ea typeface="Open Sans"/>
                <a:cs typeface="Arial"/>
              </a:rPr>
            </a:br>
            <a:br>
              <a:rPr lang="es" dirty="0">
                <a:latin typeface="Arial"/>
                <a:ea typeface="Open Sans"/>
                <a:cs typeface="Arial"/>
              </a:rPr>
            </a:br>
            <a:r>
              <a:rPr lang="es" dirty="0">
                <a:latin typeface="Arial"/>
                <a:ea typeface="Open Sans"/>
                <a:cs typeface="Arial"/>
              </a:rPr>
              <a:t>…</a:t>
            </a:r>
            <a:endParaRPr lang="es" b="1" i="0" u="none" strike="noStrike" kern="1200" cap="none" spc="0" normalizeH="0" baseline="0" noProof="0" dirty="0">
              <a:ln>
                <a:noFill/>
              </a:ln>
              <a:effectLst/>
              <a:uLnTx/>
              <a:uFillTx/>
              <a:latin typeface="Arial"/>
              <a:ea typeface="Open Sans" panose="020B0606030504020204" pitchFamily="34" charset="0"/>
              <a:cs typeface="Arial"/>
            </a:endParaRPr>
          </a:p>
        </p:txBody>
      </p:sp>
      <p:sp>
        <p:nvSpPr>
          <p:cNvPr id="3" name="Título 2">
            <a:extLst>
              <a:ext uri="{FF2B5EF4-FFF2-40B4-BE49-F238E27FC236}">
                <a16:creationId xmlns:a16="http://schemas.microsoft.com/office/drawing/2014/main" id="{796BC17B-6D9F-051A-822A-74C08217F0A1}"/>
              </a:ext>
            </a:extLst>
          </p:cNvPr>
          <p:cNvSpPr>
            <a:spLocks noGrp="1"/>
          </p:cNvSpPr>
          <p:nvPr>
            <p:ph type="ctrTitle"/>
          </p:nvPr>
        </p:nvSpPr>
        <p:spPr/>
        <p:txBody>
          <a:bodyPr lIns="91440" tIns="45720" rIns="91440" bIns="45720" anchor="b"/>
          <a:lstStyle/>
          <a:p>
            <a:br>
              <a:rPr lang="es-ES" sz="4200"/>
            </a:br>
            <a:r>
              <a:rPr lang="es-ES" sz="4200">
                <a:latin typeface="Open Sans"/>
                <a:ea typeface="Open Sans"/>
                <a:cs typeface="Open Sans"/>
              </a:rPr>
              <a:t>LOGROS DEL COMITÉ</a:t>
            </a:r>
            <a:endParaRPr lang="es-ES" sz="4200" dirty="0">
              <a:latin typeface="Open Sans"/>
              <a:ea typeface="Open Sans"/>
              <a:cs typeface="Open Sans"/>
            </a:endParaRPr>
          </a:p>
        </p:txBody>
      </p:sp>
      <p:pic>
        <p:nvPicPr>
          <p:cNvPr id="5" name="Imagen 4" descr="Imagen que contiene Texto&#10;&#10;Descripción generada automáticamente">
            <a:extLst>
              <a:ext uri="{FF2B5EF4-FFF2-40B4-BE49-F238E27FC236}">
                <a16:creationId xmlns:a16="http://schemas.microsoft.com/office/drawing/2014/main" id="{BFC1756B-90DE-2B55-5ED4-4F1F25471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940" y="1864426"/>
            <a:ext cx="5640135" cy="4244201"/>
          </a:xfrm>
          <a:prstGeom prst="rect">
            <a:avLst/>
          </a:prstGeom>
        </p:spPr>
      </p:pic>
    </p:spTree>
    <p:extLst>
      <p:ext uri="{BB962C8B-B14F-4D97-AF65-F5344CB8AC3E}">
        <p14:creationId xmlns:p14="http://schemas.microsoft.com/office/powerpoint/2010/main" val="287860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88F72D9A-7EB5-9BBF-DF6A-E774AF7CCC1D}"/>
              </a:ext>
            </a:extLst>
          </p:cNvPr>
          <p:cNvSpPr>
            <a:spLocks noGrp="1"/>
          </p:cNvSpPr>
          <p:nvPr>
            <p:ph type="ctrTitle"/>
          </p:nvPr>
        </p:nvSpPr>
        <p:spPr/>
        <p:txBody>
          <a:bodyPr lIns="91440" tIns="45720" rIns="91440" bIns="45720" anchor="b"/>
          <a:lstStyle/>
          <a:p>
            <a:r>
              <a:rPr lang="en-US" sz="4200" dirty="0">
                <a:latin typeface="Open Sans"/>
                <a:ea typeface="Open Sans"/>
                <a:cs typeface="Open Sans"/>
              </a:rPr>
              <a:t>TEMAS PENDIENTES DEL COMITÉ</a:t>
            </a:r>
            <a:endParaRPr lang="en-US" sz="4200" dirty="0"/>
          </a:p>
        </p:txBody>
      </p:sp>
      <p:graphicFrame>
        <p:nvGraphicFramePr>
          <p:cNvPr id="10" name="Content Placeholder 7">
            <a:extLst>
              <a:ext uri="{FF2B5EF4-FFF2-40B4-BE49-F238E27FC236}">
                <a16:creationId xmlns:a16="http://schemas.microsoft.com/office/drawing/2014/main" id="{611DE7A8-FF65-5DA3-D33C-877F27EFCD71}"/>
              </a:ext>
            </a:extLst>
          </p:cNvPr>
          <p:cNvGraphicFramePr>
            <a:graphicFrameLocks noGrp="1"/>
          </p:cNvGraphicFramePr>
          <p:nvPr>
            <p:ph idx="4294967295"/>
            <p:extLst>
              <p:ext uri="{D42A27DB-BD31-4B8C-83A1-F6EECF244321}">
                <p14:modId xmlns:p14="http://schemas.microsoft.com/office/powerpoint/2010/main" val="396230045"/>
              </p:ext>
            </p:extLst>
          </p:nvPr>
        </p:nvGraphicFramePr>
        <p:xfrm>
          <a:off x="838200" y="163227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
          <p:cNvSpPr txBox="1"/>
          <p:nvPr/>
        </p:nvSpPr>
        <p:spPr>
          <a:xfrm>
            <a:off x="3886542" y="1"/>
            <a:ext cx="7875529" cy="6858000"/>
          </a:xfrm>
          <a:prstGeom prst="rect">
            <a:avLst/>
          </a:prstGeom>
          <a:solidFill>
            <a:schemeClr val="lt1"/>
          </a:solidFill>
          <a:ln>
            <a:noFill/>
          </a:ln>
        </p:spPr>
        <p:txBody>
          <a:bodyPr spcFirstLastPara="1" wrap="square" lIns="91425" tIns="45700" rIns="91425" bIns="45700" anchor="ctr" anchorCtr="0">
            <a:noAutofit/>
          </a:bodyPr>
          <a:lstStyle/>
          <a:p>
            <a:pPr marL="231775" marR="0" lvl="0" indent="-223838" algn="l" rtl="0">
              <a:lnSpc>
                <a:spcPct val="100000"/>
              </a:lnSpc>
              <a:spcBef>
                <a:spcPts val="0"/>
              </a:spcBef>
              <a:spcAft>
                <a:spcPts val="0"/>
              </a:spcAft>
              <a:buClr>
                <a:srgbClr val="48595D"/>
              </a:buClr>
              <a:buSzPts val="1800"/>
              <a:buFont typeface="Arial"/>
              <a:buNone/>
            </a:pPr>
            <a:r>
              <a:rPr lang="es" sz="1800" b="1" i="0" u="none" strike="noStrike" cap="none" dirty="0">
                <a:solidFill>
                  <a:srgbClr val="48595D"/>
                </a:solidFill>
                <a:latin typeface="Arial"/>
                <a:ea typeface="Arial"/>
                <a:cs typeface="Arial"/>
                <a:sym typeface="Arial"/>
              </a:rPr>
              <a:t>Puedes usar las siguientes pantallas como separador</a:t>
            </a:r>
          </a:p>
          <a:p>
            <a:pPr marL="231775" marR="0" lvl="0" indent="-223838" algn="l" rtl="0">
              <a:lnSpc>
                <a:spcPct val="100000"/>
              </a:lnSpc>
              <a:spcBef>
                <a:spcPts val="0"/>
              </a:spcBef>
              <a:spcAft>
                <a:spcPts val="0"/>
              </a:spcAft>
              <a:buClr>
                <a:srgbClr val="48595D"/>
              </a:buClr>
              <a:buSzPts val="1800"/>
              <a:buFont typeface="Arial"/>
              <a:buNone/>
            </a:pPr>
            <a:endParaRPr dirty="0"/>
          </a:p>
          <a:p>
            <a:pPr marL="115888" marR="0" lvl="1" indent="-109538" algn="l" rtl="0">
              <a:lnSpc>
                <a:spcPct val="100000"/>
              </a:lnSpc>
              <a:spcBef>
                <a:spcPts val="0"/>
              </a:spcBef>
              <a:spcAft>
                <a:spcPts val="0"/>
              </a:spcAft>
              <a:buClr>
                <a:srgbClr val="48595D"/>
              </a:buClr>
              <a:buSzPts val="1200"/>
              <a:buFont typeface="Arial"/>
              <a:buChar char="•"/>
            </a:pPr>
            <a:r>
              <a:rPr lang="es" sz="1200" b="0" i="0" u="none" strike="noStrike" cap="none" dirty="0">
                <a:solidFill>
                  <a:srgbClr val="48595D"/>
                </a:solidFill>
                <a:latin typeface="Arial"/>
                <a:ea typeface="Arial"/>
                <a:cs typeface="Arial"/>
                <a:sym typeface="Arial"/>
              </a:rPr>
              <a:t>Para diferenciar diferentes secciones dentro de la presentación… o pasar de un apartado a otro….</a:t>
            </a:r>
            <a:endParaRPr dirty="0"/>
          </a:p>
        </p:txBody>
      </p:sp>
      <p:sp>
        <p:nvSpPr>
          <p:cNvPr id="368" name="Google Shape;368;p3"/>
          <p:cNvSpPr txBox="1"/>
          <p:nvPr/>
        </p:nvSpPr>
        <p:spPr>
          <a:xfrm>
            <a:off x="463722" y="0"/>
            <a:ext cx="2993853"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800"/>
              <a:buFont typeface="Arial"/>
              <a:buNone/>
            </a:pPr>
            <a:r>
              <a:rPr lang="es" sz="2800" b="1" i="0" u="none" strike="noStrike" cap="none" dirty="0">
                <a:solidFill>
                  <a:srgbClr val="FFFFFF"/>
                </a:solidFill>
                <a:highlight>
                  <a:srgbClr val="D9185C"/>
                </a:highlight>
                <a:latin typeface="Arial"/>
                <a:ea typeface="Arial"/>
                <a:cs typeface="Arial"/>
                <a:sym typeface="Arial"/>
              </a:rPr>
              <a:t> RECURSOS</a:t>
            </a:r>
            <a:r>
              <a:rPr lang="es" sz="2800" b="1" i="0" u="none" strike="noStrike" cap="none" dirty="0">
                <a:solidFill>
                  <a:srgbClr val="D9185C"/>
                </a:solidFill>
                <a:highlight>
                  <a:srgbClr val="D9185C"/>
                </a:highlight>
                <a:latin typeface="Arial"/>
                <a:ea typeface="Arial"/>
                <a:cs typeface="Arial"/>
                <a:sym typeface="Arial"/>
              </a:rPr>
              <a:t>:</a:t>
            </a:r>
            <a:endParaRPr dirty="0"/>
          </a:p>
          <a:p>
            <a:pPr marL="0" marR="0" lvl="0" indent="0" algn="l" rtl="0">
              <a:lnSpc>
                <a:spcPct val="90000"/>
              </a:lnSpc>
              <a:spcBef>
                <a:spcPts val="0"/>
              </a:spcBef>
              <a:spcAft>
                <a:spcPts val="0"/>
              </a:spcAft>
              <a:buClr>
                <a:srgbClr val="FFFFFF"/>
              </a:buClr>
              <a:buSzPts val="1600"/>
              <a:buFont typeface="Arial"/>
              <a:buNone/>
            </a:pPr>
            <a:r>
              <a:rPr lang="es" sz="1600" b="0" i="0" u="none" strike="noStrike" cap="none" dirty="0">
                <a:solidFill>
                  <a:srgbClr val="FFFFFF"/>
                </a:solidFill>
                <a:highlight>
                  <a:srgbClr val="D9185C"/>
                </a:highlight>
                <a:latin typeface="Arial"/>
                <a:ea typeface="Arial"/>
                <a:cs typeface="Arial"/>
                <a:sym typeface="Arial"/>
              </a:rPr>
              <a:t>  </a:t>
            </a:r>
            <a:endParaRPr dirty="0"/>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D91B5C"/>
                </a:solidFill>
                <a:latin typeface="Arial"/>
                <a:ea typeface="Arial"/>
                <a:cs typeface="Arial"/>
                <a:sym typeface="Arial"/>
              </a:rPr>
              <a:t>Otras pantallas, logos y lemas</a:t>
            </a:r>
            <a:endParaRPr sz="3600" b="1" i="0" u="none" strike="noStrike" cap="none" dirty="0">
              <a:solidFill>
                <a:srgbClr val="D91B5C"/>
              </a:solidFill>
              <a:latin typeface="Arial"/>
              <a:ea typeface="Arial"/>
              <a:cs typeface="Arial"/>
              <a:sym typeface="Arial"/>
            </a:endParaRPr>
          </a:p>
        </p:txBody>
      </p:sp>
    </p:spTree>
    <p:extLst>
      <p:ext uri="{BB962C8B-B14F-4D97-AF65-F5344CB8AC3E}">
        <p14:creationId xmlns:p14="http://schemas.microsoft.com/office/powerpoint/2010/main" val="1828656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nombre de la empresa&#10;&#10;Descripción generada automáticamente">
            <a:extLst>
              <a:ext uri="{FF2B5EF4-FFF2-40B4-BE49-F238E27FC236}">
                <a16:creationId xmlns:a16="http://schemas.microsoft.com/office/drawing/2014/main" id="{17E07B00-4C59-A03D-68B7-0DB44ED34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014" y="332014"/>
            <a:ext cx="6193971" cy="6193971"/>
          </a:xfrm>
          <a:prstGeom prst="rect">
            <a:avLst/>
          </a:prstGeom>
        </p:spPr>
      </p:pic>
    </p:spTree>
    <p:extLst>
      <p:ext uri="{BB962C8B-B14F-4D97-AF65-F5344CB8AC3E}">
        <p14:creationId xmlns:p14="http://schemas.microsoft.com/office/powerpoint/2010/main" val="2233716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87DDFF-7F4F-6DF1-8B7C-67179012E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834133"/>
            <a:ext cx="10905066" cy="3189732"/>
          </a:xfrm>
          <a:prstGeom prst="rect">
            <a:avLst/>
          </a:prstGeom>
        </p:spPr>
      </p:pic>
    </p:spTree>
    <p:extLst>
      <p:ext uri="{BB962C8B-B14F-4D97-AF65-F5344CB8AC3E}">
        <p14:creationId xmlns:p14="http://schemas.microsoft.com/office/powerpoint/2010/main" val="89942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950C16-B53A-2F94-05D7-9745C629523C}"/>
              </a:ext>
            </a:extLst>
          </p:cNvPr>
          <p:cNvPicPr>
            <a:picLocks noChangeAspect="1"/>
          </p:cNvPicPr>
          <p:nvPr/>
        </p:nvPicPr>
        <p:blipFill rotWithShape="1">
          <a:blip r:embed="rId2">
            <a:extLst>
              <a:ext uri="{28A0092B-C50C-407E-A947-70E740481C1C}">
                <a14:useLocalDpi xmlns:a14="http://schemas.microsoft.com/office/drawing/2010/main" val="0"/>
              </a:ext>
            </a:extLst>
          </a:blip>
          <a:srcRect l="52567"/>
          <a:stretch/>
        </p:blipFill>
        <p:spPr>
          <a:xfrm>
            <a:off x="1270144" y="596544"/>
            <a:ext cx="9194144" cy="5664912"/>
          </a:xfrm>
          <a:prstGeom prst="rect">
            <a:avLst/>
          </a:prstGeom>
        </p:spPr>
      </p:pic>
    </p:spTree>
    <p:extLst>
      <p:ext uri="{BB962C8B-B14F-4D97-AF65-F5344CB8AC3E}">
        <p14:creationId xmlns:p14="http://schemas.microsoft.com/office/powerpoint/2010/main" val="1379970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47" descr="Logotipo&#10;&#10;Descripción generada automáticamente"/>
          <p:cNvPicPr preferRelativeResize="0"/>
          <p:nvPr/>
        </p:nvPicPr>
        <p:blipFill rotWithShape="1">
          <a:blip r:embed="rId3">
            <a:alphaModFix/>
          </a:blip>
          <a:srcRect r="59074"/>
          <a:stretch/>
        </p:blipFill>
        <p:spPr>
          <a:xfrm>
            <a:off x="2656398" y="1810508"/>
            <a:ext cx="6879204" cy="323698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DDF52BB5-CCC1-CE5B-F605-78681597C3F6}"/>
              </a:ext>
            </a:extLst>
          </p:cNvPr>
          <p:cNvPicPr>
            <a:picLocks noChangeAspect="1"/>
          </p:cNvPicPr>
          <p:nvPr/>
        </p:nvPicPr>
        <p:blipFill rotWithShape="1">
          <a:blip r:embed="rId2">
            <a:extLst>
              <a:ext uri="{28A0092B-C50C-407E-A947-70E740481C1C}">
                <a14:useLocalDpi xmlns:a14="http://schemas.microsoft.com/office/drawing/2010/main" val="0"/>
              </a:ext>
            </a:extLst>
          </a:blip>
          <a:srcRect r="58026"/>
          <a:stretch/>
        </p:blipFill>
        <p:spPr>
          <a:xfrm>
            <a:off x="1639061" y="1384155"/>
            <a:ext cx="8913877" cy="4089689"/>
          </a:xfrm>
          <a:prstGeom prst="rect">
            <a:avLst/>
          </a:prstGeom>
        </p:spPr>
      </p:pic>
    </p:spTree>
    <p:extLst>
      <p:ext uri="{BB962C8B-B14F-4D97-AF65-F5344CB8AC3E}">
        <p14:creationId xmlns:p14="http://schemas.microsoft.com/office/powerpoint/2010/main" val="30303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4" name="Imagen 3">
            <a:extLst>
              <a:ext uri="{FF2B5EF4-FFF2-40B4-BE49-F238E27FC236}">
                <a16:creationId xmlns:a16="http://schemas.microsoft.com/office/drawing/2014/main" id="{10EA44A7-6A9F-BEA4-83D9-5E18B0DB3A67}"/>
              </a:ext>
            </a:extLst>
          </p:cNvPr>
          <p:cNvPicPr>
            <a:picLocks noChangeAspect="1"/>
          </p:cNvPicPr>
          <p:nvPr/>
        </p:nvPicPr>
        <p:blipFill>
          <a:blip r:embed="rId3"/>
          <a:stretch>
            <a:fillRect/>
          </a:stretch>
        </p:blipFill>
        <p:spPr>
          <a:xfrm>
            <a:off x="1746436" y="240632"/>
            <a:ext cx="8863262" cy="6497051"/>
          </a:xfrm>
          <a:prstGeom prst="rect">
            <a:avLst/>
          </a:prstGeom>
        </p:spPr>
      </p:pic>
    </p:spTree>
    <p:extLst>
      <p:ext uri="{BB962C8B-B14F-4D97-AF65-F5344CB8AC3E}">
        <p14:creationId xmlns:p14="http://schemas.microsoft.com/office/powerpoint/2010/main" val="2709169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97"/>
        <p:cNvGrpSpPr/>
        <p:nvPr/>
      </p:nvGrpSpPr>
      <p:grpSpPr>
        <a:xfrm>
          <a:off x="0" y="0"/>
          <a:ext cx="0" cy="0"/>
          <a:chOff x="0" y="0"/>
          <a:chExt cx="0" cy="0"/>
        </a:xfrm>
      </p:grpSpPr>
      <p:pic>
        <p:nvPicPr>
          <p:cNvPr id="698" name="Google Shape;698;p52"/>
          <p:cNvPicPr preferRelativeResize="0"/>
          <p:nvPr/>
        </p:nvPicPr>
        <p:blipFill rotWithShape="1">
          <a:blip r:embed="rId3">
            <a:alphaModFix/>
          </a:blip>
          <a:srcRect/>
          <a:stretch/>
        </p:blipFill>
        <p:spPr>
          <a:xfrm>
            <a:off x="4107875" y="1432985"/>
            <a:ext cx="3976252" cy="3992030"/>
          </a:xfrm>
          <a:prstGeom prst="rect">
            <a:avLst/>
          </a:prstGeom>
          <a:no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950C16-B53A-2F94-05D7-9745C629523C}"/>
              </a:ext>
            </a:extLst>
          </p:cNvPr>
          <p:cNvPicPr>
            <a:picLocks noChangeAspect="1"/>
          </p:cNvPicPr>
          <p:nvPr/>
        </p:nvPicPr>
        <p:blipFill rotWithShape="1">
          <a:blip r:embed="rId2">
            <a:extLst>
              <a:ext uri="{28A0092B-C50C-407E-A947-70E740481C1C}">
                <a14:useLocalDpi xmlns:a14="http://schemas.microsoft.com/office/drawing/2010/main" val="0"/>
              </a:ext>
            </a:extLst>
          </a:blip>
          <a:srcRect l="75809" t="47239" r="935" b="21045"/>
          <a:stretch/>
        </p:blipFill>
        <p:spPr>
          <a:xfrm>
            <a:off x="5646821" y="3221437"/>
            <a:ext cx="4636168" cy="1847868"/>
          </a:xfrm>
          <a:prstGeom prst="rect">
            <a:avLst/>
          </a:prstGeom>
        </p:spPr>
      </p:pic>
      <p:sp>
        <p:nvSpPr>
          <p:cNvPr id="4" name="Google Shape;361;p2">
            <a:extLst>
              <a:ext uri="{FF2B5EF4-FFF2-40B4-BE49-F238E27FC236}">
                <a16:creationId xmlns:a16="http://schemas.microsoft.com/office/drawing/2014/main" id="{7FD9B32E-1BA0-D041-C220-8F600B7C70EB}"/>
              </a:ext>
            </a:extLst>
          </p:cNvPr>
          <p:cNvSpPr txBox="1"/>
          <p:nvPr/>
        </p:nvSpPr>
        <p:spPr>
          <a:xfrm>
            <a:off x="463722" y="0"/>
            <a:ext cx="4688570"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800"/>
              <a:buFont typeface="Arial"/>
              <a:buNone/>
            </a:pPr>
            <a:r>
              <a:rPr lang="es" sz="2800" b="1" i="0" u="none" strike="noStrike" cap="none" dirty="0">
                <a:solidFill>
                  <a:srgbClr val="FFFFFF"/>
                </a:solidFill>
                <a:highlight>
                  <a:srgbClr val="D9185C"/>
                </a:highlight>
                <a:latin typeface="Arial"/>
                <a:ea typeface="Arial"/>
                <a:cs typeface="Arial"/>
                <a:sym typeface="Arial"/>
              </a:rPr>
              <a:t> </a:t>
            </a:r>
            <a:r>
              <a:rPr lang="es" sz="1600" b="0" i="0" u="none" strike="noStrike" cap="none" dirty="0">
                <a:solidFill>
                  <a:srgbClr val="FFFFFF"/>
                </a:solidFill>
                <a:highlight>
                  <a:srgbClr val="D9185C"/>
                </a:highlight>
                <a:latin typeface="Arial"/>
                <a:ea typeface="Arial"/>
                <a:cs typeface="Arial"/>
                <a:sym typeface="Arial"/>
              </a:rPr>
              <a:t>  </a:t>
            </a:r>
            <a:endParaRPr dirty="0"/>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F26523"/>
                </a:solidFill>
                <a:latin typeface="Arial"/>
                <a:ea typeface="Arial"/>
                <a:cs typeface="Arial"/>
                <a:sym typeface="Arial"/>
              </a:rPr>
              <a:t>Elementos del lema</a:t>
            </a:r>
            <a:endParaRPr sz="3600" b="1" i="0" u="none" strike="noStrike" cap="none" dirty="0">
              <a:solidFill>
                <a:srgbClr val="F26523"/>
              </a:solidFill>
              <a:latin typeface="Arial"/>
              <a:ea typeface="Arial"/>
              <a:cs typeface="Arial"/>
              <a:sym typeface="Arial"/>
            </a:endParaRPr>
          </a:p>
        </p:txBody>
      </p:sp>
    </p:spTree>
    <p:extLst>
      <p:ext uri="{BB962C8B-B14F-4D97-AF65-F5344CB8AC3E}">
        <p14:creationId xmlns:p14="http://schemas.microsoft.com/office/powerpoint/2010/main" val="69365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Logotipo&#10;&#10;Descripción generada automáticamente">
            <a:extLst>
              <a:ext uri="{FF2B5EF4-FFF2-40B4-BE49-F238E27FC236}">
                <a16:creationId xmlns:a16="http://schemas.microsoft.com/office/drawing/2014/main" id="{7919E95F-1EE9-1562-B65E-998C6533CAD5}"/>
              </a:ext>
            </a:extLst>
          </p:cNvPr>
          <p:cNvPicPr>
            <a:picLocks noChangeAspect="1"/>
          </p:cNvPicPr>
          <p:nvPr/>
        </p:nvPicPr>
        <p:blipFill rotWithShape="1">
          <a:blip r:embed="rId2">
            <a:extLst>
              <a:ext uri="{28A0092B-C50C-407E-A947-70E740481C1C}">
                <a14:useLocalDpi xmlns:a14="http://schemas.microsoft.com/office/drawing/2010/main" val="0"/>
              </a:ext>
            </a:extLst>
          </a:blip>
          <a:srcRect l="17246" t="46754" r="51427"/>
          <a:stretch/>
        </p:blipFill>
        <p:spPr>
          <a:xfrm>
            <a:off x="484632" y="2071446"/>
            <a:ext cx="2560320" cy="2708962"/>
          </a:xfrm>
          <a:prstGeom prst="rect">
            <a:avLst/>
          </a:prstGeom>
        </p:spPr>
      </p:pic>
      <p:cxnSp>
        <p:nvCxnSpPr>
          <p:cNvPr id="15" name="Straight Connector 14">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cono&#10;&#10;Descripción generada automáticamente">
            <a:extLst>
              <a:ext uri="{FF2B5EF4-FFF2-40B4-BE49-F238E27FC236}">
                <a16:creationId xmlns:a16="http://schemas.microsoft.com/office/drawing/2014/main" id="{5D650465-DDEE-96D8-9B76-B0EDBCBD786F}"/>
              </a:ext>
            </a:extLst>
          </p:cNvPr>
          <p:cNvPicPr>
            <a:picLocks noChangeAspect="1"/>
          </p:cNvPicPr>
          <p:nvPr/>
        </p:nvPicPr>
        <p:blipFill rotWithShape="1">
          <a:blip r:embed="rId3">
            <a:extLst>
              <a:ext uri="{28A0092B-C50C-407E-A947-70E740481C1C}">
                <a14:useLocalDpi xmlns:a14="http://schemas.microsoft.com/office/drawing/2010/main" val="0"/>
              </a:ext>
            </a:extLst>
          </a:blip>
          <a:srcRect l="9478" t="50803" r="59769"/>
          <a:stretch/>
        </p:blipFill>
        <p:spPr>
          <a:xfrm>
            <a:off x="3354631" y="2151090"/>
            <a:ext cx="2560320" cy="2549674"/>
          </a:xfrm>
          <a:prstGeom prst="rect">
            <a:avLst/>
          </a:prstGeom>
        </p:spPr>
      </p:pic>
      <p:cxnSp>
        <p:nvCxnSpPr>
          <p:cNvPr id="17" name="Straight Connector 16">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Imagen 3" descr="Imagen que contiene Logotipo&#10;&#10;Descripción generada automáticamente">
            <a:extLst>
              <a:ext uri="{FF2B5EF4-FFF2-40B4-BE49-F238E27FC236}">
                <a16:creationId xmlns:a16="http://schemas.microsoft.com/office/drawing/2014/main" id="{0041640E-DF0E-1BE4-2C68-6AC91930F6ED}"/>
              </a:ext>
            </a:extLst>
          </p:cNvPr>
          <p:cNvPicPr>
            <a:picLocks noChangeAspect="1"/>
          </p:cNvPicPr>
          <p:nvPr/>
        </p:nvPicPr>
        <p:blipFill rotWithShape="1">
          <a:blip r:embed="rId4">
            <a:extLst>
              <a:ext uri="{28A0092B-C50C-407E-A947-70E740481C1C}">
                <a14:useLocalDpi xmlns:a14="http://schemas.microsoft.com/office/drawing/2010/main" val="0"/>
              </a:ext>
            </a:extLst>
          </a:blip>
          <a:srcRect t="14489" r="60169" b="19715"/>
          <a:stretch/>
        </p:blipFill>
        <p:spPr>
          <a:xfrm>
            <a:off x="6235726" y="2109541"/>
            <a:ext cx="2560320" cy="2632771"/>
          </a:xfrm>
          <a:prstGeom prst="rect">
            <a:avLst/>
          </a:prstGeom>
        </p:spPr>
      </p:pic>
      <p:cxnSp>
        <p:nvCxnSpPr>
          <p:cNvPr id="19" name="Straight Connector 18">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Imagen 9" descr="Logotipo&#10;&#10;Descripción generada automáticamente">
            <a:extLst>
              <a:ext uri="{FF2B5EF4-FFF2-40B4-BE49-F238E27FC236}">
                <a16:creationId xmlns:a16="http://schemas.microsoft.com/office/drawing/2014/main" id="{5E6A84E8-3D08-C566-EE26-2468698B29CA}"/>
              </a:ext>
            </a:extLst>
          </p:cNvPr>
          <p:cNvPicPr>
            <a:picLocks noChangeAspect="1"/>
          </p:cNvPicPr>
          <p:nvPr/>
        </p:nvPicPr>
        <p:blipFill rotWithShape="1">
          <a:blip r:embed="rId5">
            <a:extLst>
              <a:ext uri="{28A0092B-C50C-407E-A947-70E740481C1C}">
                <a14:useLocalDpi xmlns:a14="http://schemas.microsoft.com/office/drawing/2010/main" val="0"/>
              </a:ext>
            </a:extLst>
          </a:blip>
          <a:srcRect r="34358"/>
          <a:stretch/>
        </p:blipFill>
        <p:spPr>
          <a:xfrm>
            <a:off x="9120662" y="2211916"/>
            <a:ext cx="2560320" cy="2428021"/>
          </a:xfrm>
          <a:prstGeom prst="rect">
            <a:avLst/>
          </a:prstGeom>
        </p:spPr>
      </p:pic>
      <p:sp>
        <p:nvSpPr>
          <p:cNvPr id="11" name="Google Shape;361;p2">
            <a:extLst>
              <a:ext uri="{FF2B5EF4-FFF2-40B4-BE49-F238E27FC236}">
                <a16:creationId xmlns:a16="http://schemas.microsoft.com/office/drawing/2014/main" id="{01DE2CDC-B2FD-A57C-998D-458290DA8FE4}"/>
              </a:ext>
            </a:extLst>
          </p:cNvPr>
          <p:cNvSpPr txBox="1"/>
          <p:nvPr/>
        </p:nvSpPr>
        <p:spPr>
          <a:xfrm>
            <a:off x="463722" y="0"/>
            <a:ext cx="4688570" cy="962526"/>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FFFFFF"/>
              </a:buClr>
              <a:buSzPts val="2800"/>
              <a:buFont typeface="Arial"/>
              <a:buNone/>
            </a:pPr>
            <a:r>
              <a:rPr lang="es" sz="2800" b="1" i="0" u="none" strike="noStrike" cap="none" dirty="0">
                <a:solidFill>
                  <a:srgbClr val="FFFFFF"/>
                </a:solidFill>
                <a:highlight>
                  <a:srgbClr val="D9185C"/>
                </a:highlight>
                <a:latin typeface="Arial"/>
                <a:ea typeface="Arial"/>
                <a:cs typeface="Arial"/>
                <a:sym typeface="Arial"/>
              </a:rPr>
              <a:t> </a:t>
            </a:r>
            <a:r>
              <a:rPr lang="es" sz="1600" b="0" i="0" u="none" strike="noStrike" cap="none" dirty="0">
                <a:solidFill>
                  <a:srgbClr val="FFFFFF"/>
                </a:solidFill>
                <a:highlight>
                  <a:srgbClr val="D9185C"/>
                </a:highlight>
                <a:latin typeface="Arial"/>
                <a:ea typeface="Arial"/>
                <a:cs typeface="Arial"/>
                <a:sym typeface="Arial"/>
              </a:rPr>
              <a:t>  </a:t>
            </a:r>
            <a:endParaRPr dirty="0"/>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F26523"/>
                </a:solidFill>
                <a:latin typeface="Arial"/>
                <a:ea typeface="Arial"/>
                <a:cs typeface="Arial"/>
                <a:sym typeface="Arial"/>
              </a:rPr>
              <a:t>Elementos del lema</a:t>
            </a:r>
            <a:endParaRPr sz="3600" b="1" i="0" u="none" strike="noStrike" cap="none" dirty="0">
              <a:solidFill>
                <a:srgbClr val="F26523"/>
              </a:solidFill>
              <a:latin typeface="Arial"/>
              <a:ea typeface="Arial"/>
              <a:cs typeface="Arial"/>
              <a:sym typeface="Arial"/>
            </a:endParaRPr>
          </a:p>
        </p:txBody>
      </p:sp>
    </p:spTree>
    <p:extLst>
      <p:ext uri="{BB962C8B-B14F-4D97-AF65-F5344CB8AC3E}">
        <p14:creationId xmlns:p14="http://schemas.microsoft.com/office/powerpoint/2010/main" val="25478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950C16-B53A-2F94-05D7-9745C629523C}"/>
              </a:ext>
            </a:extLst>
          </p:cNvPr>
          <p:cNvPicPr>
            <a:picLocks noChangeAspect="1"/>
          </p:cNvPicPr>
          <p:nvPr/>
        </p:nvPicPr>
        <p:blipFill rotWithShape="1">
          <a:blip r:embed="rId2">
            <a:extLst>
              <a:ext uri="{28A0092B-C50C-407E-A947-70E740481C1C}">
                <a14:useLocalDpi xmlns:a14="http://schemas.microsoft.com/office/drawing/2010/main" val="0"/>
              </a:ext>
            </a:extLst>
          </a:blip>
          <a:srcRect l="52567"/>
          <a:stretch/>
        </p:blipFill>
        <p:spPr>
          <a:xfrm>
            <a:off x="1270144" y="596544"/>
            <a:ext cx="9194144" cy="5664912"/>
          </a:xfrm>
          <a:prstGeom prst="rect">
            <a:avLst/>
          </a:prstGeom>
        </p:spPr>
      </p:pic>
    </p:spTree>
    <p:extLst>
      <p:ext uri="{BB962C8B-B14F-4D97-AF65-F5344CB8AC3E}">
        <p14:creationId xmlns:p14="http://schemas.microsoft.com/office/powerpoint/2010/main" val="151345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E5C8A2AA-50C7-42AA-A53E-0B0C2F48E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79" y="900679"/>
            <a:ext cx="8116841" cy="5056642"/>
          </a:xfrm>
          <a:prstGeom prst="rect">
            <a:avLst/>
          </a:prstGeom>
        </p:spPr>
      </p:pic>
    </p:spTree>
    <p:extLst>
      <p:ext uri="{BB962C8B-B14F-4D97-AF65-F5344CB8AC3E}">
        <p14:creationId xmlns:p14="http://schemas.microsoft.com/office/powerpoint/2010/main" val="1932742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9423</TotalTime>
  <Words>1069</Words>
  <Application>Microsoft Office PowerPoint</Application>
  <PresentationFormat>Panorámica</PresentationFormat>
  <Paragraphs>187</Paragraphs>
  <Slides>50</Slides>
  <Notes>33</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50</vt:i4>
      </vt:variant>
    </vt:vector>
  </HeadingPairs>
  <TitlesOfParts>
    <vt:vector size="63" baseType="lpstr">
      <vt:lpstr>Arial</vt:lpstr>
      <vt:lpstr>Arial Black</vt:lpstr>
      <vt:lpstr>Bahnschrift Light</vt:lpstr>
      <vt:lpstr>Calibri</vt:lpstr>
      <vt:lpstr>Calibri Light</vt:lpstr>
      <vt:lpstr>Corbel</vt:lpstr>
      <vt:lpstr>Frutiger 75 Black</vt:lpstr>
      <vt:lpstr>Noto Sans Symbols</vt:lpstr>
      <vt:lpstr>Open Sans</vt:lpstr>
      <vt:lpstr>Wingdings</vt:lpstr>
      <vt:lpstr>3_Tema de Office</vt:lpstr>
      <vt:lpstr>4_Tema de Office</vt:lpstr>
      <vt:lpstr>3_Diseño personalizado</vt:lpstr>
      <vt:lpstr>Bienvenido/a  a la plantilla para presentaciones del Distrito 2202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vt:lpstr>
      <vt:lpstr>PROGRAMA</vt:lpstr>
      <vt:lpstr>Presentación de PowerPoint</vt:lpstr>
      <vt:lpstr>EL LEMA PRESIDENCIAL 2024 - 2025 </vt:lpstr>
      <vt:lpstr>Presentación de PowerPoint</vt:lpstr>
      <vt:lpstr>Presentación de PowerPoint</vt:lpstr>
      <vt:lpstr>Presentación de PowerPoint</vt:lpstr>
      <vt:lpstr>Presentación de PowerPoint</vt:lpstr>
      <vt:lpstr>EL PLAN ESTRATÉGICO DE ROTARY </vt:lpstr>
      <vt:lpstr>DESCANSO</vt:lpstr>
      <vt:lpstr>PARA TEXTO/VIÑETAS</vt:lpstr>
      <vt:lpstr>TÍTULO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GRÁFICOS SUBENCABEZADO</vt:lpstr>
      <vt:lpstr>Presentación de PowerPoint</vt:lpstr>
      <vt:lpstr>Presentación de PowerPoint</vt:lpstr>
      <vt:lpstr>GRÁFICOS SUBENCABEZADO</vt:lpstr>
      <vt:lpstr>Presentación de PowerPoint</vt:lpstr>
      <vt:lpstr>COMITÉ DISTRITAL NOMBRE_COMITÉ</vt:lpstr>
      <vt:lpstr>EQUIPO DEL COMITÉ</vt:lpstr>
      <vt:lpstr>METAS Y OBJETIVOS</vt:lpstr>
      <vt:lpstr> LOGROS DEL COMITÉ</vt:lpstr>
      <vt:lpstr>TEMAS PENDIENTES DEL COMITÉ</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Ruiz FACTORIA DE APPS</dc:creator>
  <cp:lastModifiedBy>Manuel Ruiz Ortiz</cp:lastModifiedBy>
  <cp:revision>246</cp:revision>
  <cp:lastPrinted>2023-03-12T18:40:27Z</cp:lastPrinted>
  <dcterms:created xsi:type="dcterms:W3CDTF">2022-02-02T15:59:27Z</dcterms:created>
  <dcterms:modified xsi:type="dcterms:W3CDTF">2024-01-15T18:12:57Z</dcterms:modified>
</cp:coreProperties>
</file>